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3" r:id="rId3"/>
    <p:sldId id="310" r:id="rId4"/>
    <p:sldId id="309" r:id="rId5"/>
    <p:sldId id="311" r:id="rId6"/>
    <p:sldId id="375" r:id="rId7"/>
    <p:sldId id="374" r:id="rId8"/>
    <p:sldId id="324" r:id="rId9"/>
    <p:sldId id="388" r:id="rId10"/>
    <p:sldId id="312" r:id="rId11"/>
    <p:sldId id="257" r:id="rId12"/>
    <p:sldId id="272" r:id="rId13"/>
    <p:sldId id="305" r:id="rId14"/>
    <p:sldId id="372" r:id="rId15"/>
    <p:sldId id="371" r:id="rId16"/>
    <p:sldId id="378" r:id="rId17"/>
    <p:sldId id="384" r:id="rId18"/>
    <p:sldId id="386" r:id="rId19"/>
    <p:sldId id="288" r:id="rId20"/>
    <p:sldId id="392" r:id="rId21"/>
    <p:sldId id="391" r:id="rId22"/>
    <p:sldId id="393" r:id="rId23"/>
    <p:sldId id="290" r:id="rId24"/>
    <p:sldId id="332" r:id="rId25"/>
    <p:sldId id="289" r:id="rId26"/>
    <p:sldId id="285" r:id="rId27"/>
    <p:sldId id="315" r:id="rId28"/>
    <p:sldId id="313" r:id="rId29"/>
    <p:sldId id="316" r:id="rId30"/>
    <p:sldId id="314" r:id="rId31"/>
    <p:sldId id="291" r:id="rId32"/>
    <p:sldId id="292" r:id="rId33"/>
    <p:sldId id="294" r:id="rId34"/>
    <p:sldId id="318" r:id="rId35"/>
    <p:sldId id="293" r:id="rId36"/>
    <p:sldId id="295" r:id="rId37"/>
    <p:sldId id="297" r:id="rId38"/>
    <p:sldId id="298" r:id="rId39"/>
    <p:sldId id="377" r:id="rId40"/>
    <p:sldId id="376" r:id="rId41"/>
    <p:sldId id="344" r:id="rId42"/>
    <p:sldId id="346" r:id="rId43"/>
    <p:sldId id="345" r:id="rId44"/>
    <p:sldId id="364" r:id="rId45"/>
    <p:sldId id="365" r:id="rId46"/>
    <p:sldId id="303" r:id="rId47"/>
    <p:sldId id="323" r:id="rId48"/>
    <p:sldId id="322" r:id="rId49"/>
    <p:sldId id="368" r:id="rId50"/>
    <p:sldId id="348" r:id="rId51"/>
    <p:sldId id="373" r:id="rId52"/>
    <p:sldId id="352" r:id="rId53"/>
    <p:sldId id="350" r:id="rId54"/>
    <p:sldId id="351" r:id="rId55"/>
    <p:sldId id="356" r:id="rId56"/>
    <p:sldId id="354" r:id="rId57"/>
    <p:sldId id="355" r:id="rId58"/>
    <p:sldId id="360" r:id="rId59"/>
    <p:sldId id="370" r:id="rId60"/>
    <p:sldId id="369" r:id="rId61"/>
    <p:sldId id="337" r:id="rId62"/>
    <p:sldId id="256" r:id="rId63"/>
    <p:sldId id="258" r:id="rId64"/>
    <p:sldId id="335" r:id="rId65"/>
    <p:sldId id="387" r:id="rId6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" initials="P" lastIdx="1" clrIdx="0">
    <p:extLst>
      <p:ext uri="{19B8F6BF-5375-455C-9EA6-DF929625EA0E}">
        <p15:presenceInfo xmlns:p15="http://schemas.microsoft.com/office/powerpoint/2012/main" userId="Pau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B98"/>
    <a:srgbClr val="160595"/>
    <a:srgbClr val="1906A6"/>
    <a:srgbClr val="1D07BD"/>
    <a:srgbClr val="E4F3F7"/>
    <a:srgbClr val="DE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  <inkml:channelProperty channel="T" name="resolution" value="1" units="1/dev"/>
        </inkml:channelProperties>
      </inkml:inkSource>
      <inkml:timestamp xml:id="ts0" timeString="2019-01-25T07:49:40.2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16986 4981 512 0,'0'59'0'0,"-20"-98"0"0,20 58 0 16,0-19 0-16,0 0 0 15,0 20 0 1,0-40 0-16,0 20 0 16,0-19 0-16,0 19 0 15,0-20 0-15,0 20 0 16,0-21 0-1,-20 21 0-15,20 0 0 16,-19-19 0 0,-2 19 0-16,-18-19 0 15,19 38 0-15,0-38 0 0,0 38 0 31,0-38 0-31,20 38 0 0,-19-38 0 16,19 38 0 0,-20-19 0-16,20 19 0 15,-20 22 0 1,0-41 0-16,0 39 0 15,20-39 0-15,-20 20 0 0,20-20 0 16,-20 40 0 0,20-40 0-16,0 39 0 15,0-39 0 1,0 41 0-16,20-22 0 15,-20 0 0 1,20 2 0-16,0-21 0 16,-20 20 0-1,20-20 0-15,0 19 0 0,0-19 0 16,-1 20 0-16,1-40 0 15,0 40 0 1,0-20 0-16,0 0 0 16,-20-20 0-1,19 20 0-15,1 0 0 16,-20-39 0-1,21 39 0-15,-2-40 0 0,1 21 0 16,-20-2 0 0,20 1 0-16,-20 1 0 15,20 19 0-15,-20-20 0 16,0 0 0-1,0 20 0-15,0 0 0 16,0 0 0 0,0-20 0-16,0 40 0 0,0-20 0 15,0 20 0 1,0-20 0-16,0 39 0 15,0-19 0-15,-20 20 0 16,20 0 0 0,0-20 0-16,0 19 0 15,-20-19 0 1,20 40 0-16,0-40 0 0,0 39 0 15,0-19 0 1,-20 19 0-16,20-39 0 16,0 40 0-1,0-21 0-15,0-20 0 16,-19 22 0-16,19-21 0 15,0-1 0 1,-21 1 0-16,1 0 0 0,20-20 0 16,-39 20 0-1,19-40 0-15,0 40 0 16,0-40 0-1,1 40 0-15,-1-20 0 16,0-20 0 0,0 20 0-16,0-40 0 15,20 40 0-15,-20-39 0 0,0 39 0 16,20-20 0-1,-19-1 0-15,19 2 0 16,0 0 0 0,19-1 0-16,-19 0 0 15,20 0 0 1,0-20 0-16,0 40 0 15,0-39 0-15,20 39 0 0,-21-20 0 16,21 20 0 0,0-40 0-16,-1 40 0 15,21-20 0 1,-40 0 0-16,39 20 0 15,-19-19 0 1,0 38 0-16,-21-19 0 0</inkml:trace>
  <inkml:trace contextRef="#ctx0" brushRef="#br0" timeOffset="16132.1">13394 12938 512 0,'0'20'0'0,"0"-40"0"15,0 40 0 1,0-40 0-16,0 20 0 0,0 0 0 15,0-20 0 1,0 20 0-16,0-19 0 16,0 19 0-1,-20-40 0-15,20 40 0 16,-19-20 0-16,-2 40 0 15,2-20 0-15,-1 0 0 16,20 20 0-16,-20-40 0 16,-20 40 0-1,40-20 0-15,-19 39 0 16,-1-39 0-1,0 20 0-15,0 0 0 16,0 0 0-16,1-1 0 16,19 2 0-16,-20-1 0 15,20-1 0-15,0 1 0 16,0 0 0-1,0 0 0-15,0 0 0 16,0 0 0 0,0 0 0-16,0-20 0 0,20 19 0 15,-20-19 0 1,19 19 0-16,1-19 0 15,-20 0 0-15,20-19 0 16,0 19 0 0,0-39 0-16,-20 59 0 0,39-40 0 15,-19 20 0 1,0-20 0-16,-20 0 0 15,20 0 0 1,-1-20 0-16,-19 40 0 16,21-39 0-1,-21 39 0-15,19-40 0 0,-19 20 0 16,0 0 0-16,20 0 0 15,-20 20 0 1,0-19 0-16,0 19 0 16,20-20 0-1,-20 20 0-15,0-20 0 16,0 40 0-1,0 0 0-15,0-1 0 16,0 21 0-16,0-20 0 16,0 20 0-16,0-20 0 15,0 39 0-15,0-39 0 16,-20 40 0-1,20-41 0-15,0 41 0 16,0-1 0-16,0 1 0 16,0 0 0-16,0-22 0 15,0 23 0 1,-20-22 0-16,20 41 0 15,-19-41 0-15,19 21 0 16,-21-20 0-16,2-1 0 16,-1 1 0-16,20 0 0 15,-20-1 0 1,0-19 0-16,0 0 0 15,1-20 0 1,-1 20 0-16,-20-40 0 16,20 40 0-1,-19-40 0-15,39 20 0 0,-21 0 0 16,2-20 0-16,-1 0 0 15,20-19 0 1,-20 39 0-16,20-60 0 16,0 40 0-1,20-19 0-15,-20 19 0 16,20-21 0-16,-20 2 0 15,19 20 0-15,2-41 0 16,18 40 0 0,-19-39 0-16,20 39 0 15,-1-40 0-15,1 41 0 16,19-21 0-1,1 20 0-15,-20 20 0 0,-20-20 0 0</inkml:trace>
  <inkml:trace contextRef="#ctx0" brushRef="#br0" timeOffset="80889.7">12898 4822 512 0,'-20'40'0'16,"1"-60"0"-16,19 40 0 16,-21-20 0-16,2 0 0 15,-1 19 0-15,20-19 0 16,-20 20 0-1,20-40 0-15,-20 40 0 16,20-20 0 0,-20 21 0-16,20-21 0 15,0 0 0 1,0 19 0-16,0-38 0 0,0 38 0 15,0-19 0-15,0 19 0 16,20-19 0 0,-20 21 0-16,20-42 0 15,-20 42 0 1,20-1 0-16,-20-20 0 15,20 0 0-15,-1 0 0 16,2 19 0-16,-21-38 0 16,19 38 0-1,1-19 0-15,-20 20 0 16,20-40 0-16,0 40 0 15,-20-20 0 1,20 20 0-16,-1 0 0 16,1 0 0-16,-20 0 0 15,0-20 0-15,20 19 0 16,-20-19 0-1,0 20 0-15,0-20 0 16,0 21 0-16,0-2 0 16,0 0 0-1,0-19 0-15,0 21 0 16,0-1 0-16,0-20 0 15,-20 19 0-15,20-38 0 16,-20 58 0 0,1-59 0-16,-1 40 0 15,20-20 0 1,-20 0 0-16,0 0 0 15,20-20 0-15,0 20 0 0</inkml:trace>
  <inkml:trace contextRef="#ctx0" brushRef="#br0" timeOffset="91101.8">16431 7481 512 0,'0'40'0'0,"-21"-40"0"16,21 20 0-16,-20-1 0 15,20-38 0 1,-19 58 0-16,19-39 0 15,0 21 0 1,0-2 0-16,0 0 0 16,0 2 0-16,0-21 0 15,19 20 0-15,-19-20 0 16,20 19 0-16,-20-19 0 15,21 20 0 1,-21-20 0-16,19 0 0 16,1 0 0-1,-20 0 0-15,19-20 0 16,2 20 0-1,-1 0 0-15,-1-19 0 0,-19-1 0 16,20-1 0-16,-20 21 0 16,0-38 0-1,20 38 0-15,-20-41 0 16,0 41 0-1,20-19 0-15,-20 19 0 16,0 0 0 0,0 0 0-16,0 0 0 0,0-20 0 15,0 40 0-15,0-60 0 16,0 60 0-1,0-40 0-15,0 40 0 16,0-40 0 0,0 40 0-16,0-20 0 15,0-20 0 1,0 40 0-16,0-40 0 0,0 20 0 15,0-20 0 1,0 40 0-16,0-20 0 16,0 0 0-16,0-20 0 15,0 40 0 1,0-40 0-16,0 20 0 15,0 20 0-15,0-40 0 16,0 40 0-16,0-40 0 16,0 40 0-1,0-40 0-15,0 20 0 16,0 0 0-1,0 0 0-15,0 0 0 16,0 0 0-16,0 0 0 16,0-20 0-16,0 40 0 15</inkml:trace>
  <inkml:trace contextRef="#ctx0" brushRef="#br0" timeOffset="91581.8">16549 7402 512 0,'0'39'0'0,"0"-58"0"0,0 19 0 15</inkml:trace>
  <inkml:trace contextRef="#ctx0" brushRef="#br0" timeOffset="100553.89">16589 7541 512 0,'0'60'0'16,"-20"-60"0"-16,20 19 0 16,0 0 0-16,0-19 0 15,0 41 0-15,-20-22 0 16,20 21 0-1,0-20 0-15,-19 20 0 16,19-1 0 0,0 1 0-16,0 0 0 15,0-20 0-15,-20 19 0 16,20-19 0-16,0 40 0 15,0-40 0-15,0 18 0 16,0-17 0 0,-21 19 0-16,21-1 0 15,0-19 0-15,0 20 0 0,-19-20 0 16,19 20 0-1,0-21 0-15,0 21 0 16,0-40 0 0,-20 40 0-16,20-40 0 15,-19 39 0 1,19-19 0-16,-21 0 0 15,1-20 0 1,20 20 0-16,-19 0 0 16,19-40 0-16,-20 40 0 0,20-40 0 15,-20 40 0 1,20-40 0-16,-20 20 0 15,20-20 0 1,-20 0 0-16,20 20 0 16,-19-20 0-16,19 0 0 15,0 1 0-15,0-1 0 16,-21 0 0-1,21 20 0-15,0-40 0 16,0 21 0-16,21-21 0 16,-21 40 0-1,-21-20 0-15,21 20 0 16,21-20 0-1,-21 0 0-15,19 20 0 0,-19-40 0 16,20 40 0 0,0-39 0-16,0 39 0 15,0-20 0-15,-20-1 0 16,19-17 0-1,22 38 0-15,-22-20 0 16,1 0 0 0,20 0 0-16,-20 0 0 0,-1 20 0 15,1-20 0-15</inkml:trace>
  <inkml:trace contextRef="#ctx0" brushRef="#br0" timeOffset="121783.02">6449 12739 512 0,'-20'60'0'0,"0"-79"0"0,0 38 0 15,1 1 0-15,-2-20 0 16,2 20 0-1,-1-20 0-15,0 20 0 16,0-20 0-16,0 20 0 16,1-20 0-16,-1 39 0 15,0-39 0 1,0 40 0-16,0-20 0 15,20-1 0-15,-19 22 0 16,19-41 0 0,19 39 0-16,-19-59 0 15,0 60 0-15,0-40 0 16,20 20 0-16,0-20 0 15,-20 0 0 1,20 20 0-16,0-40 0 16,-20 40 0-1,19-40 0-15,-19 20 0 0,20-20 0 16,-20 40 0-16,20-40 0 15,-20 0 0 1,20 20 0-16,-20-20 0 16,20 20 0-1,-1-39 0-15,-19 39 0 16,21-40 0-1,-21 20 0-15,19 0 0 0,-19 20 0 16,20-20 0 0,-20 1 0-16,20 19 0 15,-20-20 0-15,0 20 0 16,0-40 0-1,20 60 0-15,-20-40 0 0,0 20 0 16,-20 0 0 0,20 0 0-16,0 0 0 15,0 0 0 1,20 20 0-16,-40-20 0 15,20 20 0-15,0 0 0 16,0-1 0-16,-20 1 0 16,20 20 0-16,0-21 0 15,-20 22 0 1,20-22 0-16,0 21 0 15,-19 0 0 1,19 0 0-16,0-2 0 16,0-17 0-16,-21 19 0 15,21-21 0-15,0 41 0 16,-19-20 0-16,19 0 0 15,-20-2 0 1,20 3 0-16,-20-2 0 16,0-19 0-1,20 40 0-15,-20-40 0 0,1 19 0 16,-1-39 0-1,0 39 0-15,0-18 0 16,0-1 0 0,1 0 0-16,-2-20 0 15,1 19 0-15,1-38 0 16,-1 38 0-16,0-38 0 15,0 38 0-15,20-38 0 16,0-1 0 0,-20 0 0-16,1 20 0 15,19 0 0 1,0-40 0-16,-20 40 0 15,20-39 0-15,0 19 0 0,0 0 0 16,0 20 0 0,0-20 0-16,0 0 0 15,20 20 0 1,-20-20 0-16,0 0 0 15,19 1 0 1,-19 19 0-16,20-40 0 0,20 40 0 16,-40-21 0-1,20 21 0 1,19-19 0-16,-18 0 0 15,-2 19 0-15,1-40 0 16,20 40 0-16,-20-20 0 16,-1 20 0-1,21-20 0-15,-20 20 0 16,19-20 0-16,-18 0 0 15,18 0 0-15,-19 1 0 16,0 19 0 0,0-40 0-16,19 40 0 15,1-40 0-15,-20 21 0 16,-1-1 0-16,2 20 0 15,-1-20 0 1,-1-20 0-16,-19 40 0 0</inkml:trace>
  <inkml:trace contextRef="#ctx0" brushRef="#br0" timeOffset="129058.1">9862 10041 512 0,'-20'40'0'0,"0"-61"0"16,20 42 0-16,0-21 0 15,-19 0 0-15,19 0 0 16,-20 0 0 0,-1 20 0-16,2-20 0 15,19 19 0 1,-20 1 0-16,1 0 0 15,19 0 0-15,-41-20 0 0,41 20 0 16,-19 0 0 0,-1-1 0-16,20-19 0 15,0 41 0 1,-20-41 0-16,20 19 0 15,0-19 0 1,0 19 0-16,20 2 0 0,-20-21 0 16,0 0 0-1,20 0 0-15,-20 20 0 16,19-40 0-16,1 40 0 15,-20-20 0 1,21 0 0-16,-2 0 0 0,-19 0 0 16,20 0 0-1,-1-20 0-15,-19 20 0 16,21-40 0-1,-1 40 0-15,-1-19 0 16,-19 19 0 0,20-21 0-16,0 1 0 15,0 1 0-15,-20-1 0 16,20 20 0-16,-20-20 0 15,0 20 0-15,19-20 0 16,-19 20 0 0,0-20 0-16,0 20 0 15,0 0 0-15,0 0 0 16,0 0 0-16,0 0 0 15,0 0 0-15,-19 0 0 16,19 20 0 0,0-20 0-16,-20 40 0 15,40-20 0 1,-40-1 0-16,20 22 0 0,0-22 0 15,-20 21 0 1,20-20 0-16,0 19 0 16,-20 1 0-1,0 20 0-15,20-41 0 16,-19 61 0-16,-1-41 0 15,20 21 0-15,-21 0 0 16,2-22 0-16,-1 23 0 16,-20-42 0-1,20 41 0-15,1-40 0 16,-1 20 0-1,20-21 0-15,-40 20 0 16,20-39 0 0,1 21 0-16,-1-1 0 0,0-20 0 15,0 20 0-15,0-40 0 16,0 40 0-1,0-40 0-15,20 20 0 16,-19-20 0 0,-1-1 0-16,20 2 0 15,-20-1 0-15,20 1 0 16,0-1 0-16,0 0 0 15,0-20 0-15,0 40 0 16,0-40 0 0,0 21 0-16,20-1 0 15,0 0 0 1,-20-1 0-16,19 2 0 0,1 0 0 15,0-21 0 1,20 20 0-16,-20-20 0 16,0 40 0-1,19-39 0-15,-19 19 0 16,20-1 0-16,-21 2 0 0,22-1 0 15,-22-19 0 1,20 39 0-16,2-40 0 16,-22 40 0-1,21-40 0-15,0 40 0 16,-21-40 0-1,2 40 0-15,18-19 0 0,-19-1 0 16,0 59 0 0,0-39 0-16</inkml:trace>
  <inkml:trace contextRef="#ctx0" brushRef="#br0" timeOffset="152412.29">7521 7878 512 0,'-20'-40'0'15,"20"60"0"1,0-40 0-16,0 0 0 15,0 20 0-15,0-19 0 16,-21 38 0-16,2-38 0 16,-1 19 0-1,20-20 0-15,-20 20 0 16,0 0 0-16,0 0 0 15,1 0 0 1,-1-20 0-16,0 40 0 16,0-40 0-16,-19 20 0 15,18-20 0-15,2 40 0 16,-1-20 0-1,0 0 0-15,0 0 0 16,0 20 0-16,1 0 0 16,-1-20 0-1,20 19 0-15,-20-19 0 16,0 20 0-1,0-20 0-15,20 40 0 0,-19-40 0 16,19 19 0 0,-21 2 0-16,1-1 0 15,20-20 0 1,0 19 0-16,20 1 0 15,-20 0 0-15,0 0 0 0,21-20 0 16,-21 20 0 0,19-20 0-16,-19 40 0 15,0-40 0 1,20 19 0-16,-20-19 0 15,20 19 0 1,20 2 0-16,-21-21 0 16,1 20 0-1,0-20 0-15,20 0 0 0,-21 0 0 16,2 0 0-16,-2 0 0 15,1 0 0 1,0-20 0-16,0 20 0 16,0-21 0-1,-1 21 0-15,1 0 0 16,-20-19 0-1,20 19 0-15,-20-39 0 0,20 39 0 16,-20-40 0-16,0 40 0 16,0-40 0-1,20 40 0-15,-20-20 0 16,19 20 0-1,-19-19 0-15,0 19 0 16,0-20 0 0,0-1 0-16,0 21 0 15,-19-19 0-15,19 38 0 16,0-38 0-16,0 38 0 15,19-38 0-15,-19 38 0 16,0-19 0 0,0 21 0-16,0-1 0 15,0-20 0 1,0 19 0-16,0-19 0 0,0 20 0 15,21 0 0 1,-21 20 0-16,0-20 0 16,0 38 0-1,20-37 0-15,-20 19 0 16,0-1 0-16,0 21 0 15,0-20 0 1,-20-1 0-16,20 21 0 0,-21-21 0 16,21 41 0-1,0-40 0-15,-19 18 0 16,-1-37 0-1,0 38 0-15,0-19 0 16,0 20 0-16,-19-21 0 16,-1-19 0-1,1 20 0-15,18-40 0 0,-18 40 0 16,19-60 0-1,-20 40 0-15,21-40 0 16,-21 20 0 0,0 0 0-16,21-20 0 15,-2 20 0 1,-18-20 0-16,19 0 0 15,0-19 0-15,-20 39 0 0,40-40 0 16,-19 40 0 0,-1-20 0-16,20 20 0 15,-20-20 0 1,20 20 0-16,0-20 0 15,-20 40 0 1,0 0 0-16,0-20 0 0</inkml:trace>
  <inkml:trace contextRef="#ctx0" brushRef="#br0" timeOffset="166978.44">6568 10418 512 0,'0'0'0'0,"-20"-20"0"15,20 20 0 1,0 0 0-16,-20 0 0 15,0-20 0-15,0 40 0 0,1-20 0 16,-1 0 0 0,0 20 0-16,0 0 0 15,-19 0 0 1,18-20 0-16,2 40 0 15,-1-40 0 1,0 39 0-16,-20-19 0 0,40 40 0 16,-19-41 0-1,-1 21 0-15,20 0 0 16,0-20 0-16,0 19 0 15,0-20 0 1,0 2 0-16,20-1 0 16,-1 0 0-16,1-20 0 15,-20 39 0-15,40-39 0 16,-20 20 0-1,-1 0 0-15,21-40 0 16,0 40 0-16,-20-40 0 16,19 20 0-1,-19-20 0-15,20 20 0 0,-20-20 0 16,-1 1 0-1,2-1 0-15,-21 0 0 16,39 20 0 0,-39-40 0-16,0 21 0 15,20-21 0 1,-20 20 0-16,0-40 0 0,0 41 0 15,0-22 0-15,20 22 0 16,0-1 0 0,-20-19 0-16,0 19 0 15,0-20 0 1,0 20 0-16,0 0 0 15,-20 0 0-15,20 1 0 16,0 19 0-16,0 0 0 16,0-20 0-1,0 40 0-15,0-40 0 16,0 40 0-16,0-20 0 15,0 39 0 1,0-19 0-16,0 20 0 0,20-20 0 16,0 19 0-1,-1 1 0-15,-19 0 0 16,0-1 0-1,20 1 0-15,0 20 0 16,-20-21 0-16,0 21 0 0,20-21 0 16,-20 21 0-1,20 0 0-15,-40 19 0 16,20-20 0-1,0 1 0-15,0 0 0 16,-20-21 0 0,0 41 0-16,0-21 0 0,20 1 0 15,-19-21 0 1,-1 1 0-16,0 0 0 15,0-1 0-15,0 1 0 16,1-19 0 0,-1 17 0-16,-1-38 0 15,-18 40 0 1,39-40 0-16,-40 20 0 0,20-20 0 15,1 20 0 1,-1-20 0-16,0 0 0 16,-20 20 0-1,21-40 0-15,-2 20 0 16,21-20 0-16,-19 20 0 0,19-20 0 15,-20 20 0 1,0-20 0-16,20 20 0 16,0 0 0-1,-20-39 0-15,20 39 0 16,0-19 0-1,0 19 0-15,0-41 0 16,0 41 0-16,0-39 0 0,20 19 0 16,0 0 0-1,-20 0 0-15,20 0 0 16,-1-20 0-1,2 1 0-15,-2-21 0 16,21 40 0-16,-20-59 0 16,19 59 0-16,1-39 0 15,0 19 0 1,0 0 0-16,-1-19 0 15,1 39 0-15,-20-40 0 16,19 21 0 0,1-1 0-16,0 0 0 0,-20 1 0 15,19 19 0 1,-19-21 0-16,0 3 0 15,-20 18 0-15</inkml:trace>
  <inkml:trace contextRef="#ctx0" brushRef="#br0" timeOffset="186072.64">10060 12938 512 0,'0'0'0'16,"-19"20"0"-16,19-20 0 16</inkml:trace>
  <inkml:trace contextRef="#ctx0" brushRef="#br0" timeOffset="186272.64">10060 12938 512 0,'-198'80'0'0,"158"-80"0"16,40 20 0-16,-19-1 0 15,-22 21 0 1,22-20 0-16,19 0 0 16,-20 0 0-16,20 0 0 0,-19-1 0 15,19 0 0 1,0 2 0-16</inkml:trace>
  <inkml:trace contextRef="#ctx0" brushRef="#br0" timeOffset="186332.64">9704 13395 512 0,'19'-80'0'0,"-19"140"0"16,0-100 0-1,0 20 0-15,20 20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  <inkml:channelProperty channel="T" name="resolution" value="1" units="1/dev"/>
        </inkml:channelProperties>
      </inkml:inkSource>
      <inkml:timestamp xml:id="ts0" timeString="2019-01-25T07:53:04.7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10021 12958 512 0,'0'60'0'16,"-20"-100"0"0,20 80 0-16,-20-40 0 15,20-21 0-15,0 21 0 0</inkml:trace>
  <inkml:trace contextRef="#ctx0" brushRef="#br0" timeOffset="10812.09">9783 13355 512 0,'0'40'0'0,"0"-40"0"16,0 40 0-1,20-21 0-15,-20 21 0 16,0-20 0-16,19 0 0 16,1 19 0-16,-20-39 0 15,20 40 0 1,20-40 0-16,-21 20 0 15,2-20 0-15,-2 20 0 16,21-20 0 0,-20 0 0-16,0 0 0 15,19 0 0-15,-19 0 0 16,0-20 0-16,0 20 0 15,-1-40 0 1,2 20 0-16,-2 0 0 16,1 1 0-16,-20-1 0 15,20-21 0-15,-20 22 0 16,20-20 0-1,0 19 0-15,-20-20 0 16,0 20 0 0,0-20 0-16,19 21 0 15,-19-42 0-15,0 23 0 16,0-2 0-16,0 0 0 15,0 20 0-15,0-19 0 16,-19 19 0 0,19-20 0-16,0 20 0 15,0-20 0-15,0 21 0 16,0-1 0-16,-20 20 0 0,20-20 0 15,20 20 0 1,-20 0 0-16,0 0 0 16,0 20 0-1,0-40 0-15,0 40 0 16,0-20 0-1,0 20 0-15,0 19 0 0,19-19 0 16,-19 19 0 0,20-18 0-16,-20 18 0 15,20 1 0-15,0 20 0 16,-20-40 0-1,20 59 0-15,-20-40 0 16,19 21 0-16,-19 0 0 16,0-2 0-16,21 3 0 15,-21 18 0 1,0-79 0-16</inkml:trace>
  <inkml:trace contextRef="#ctx0" brushRef="#br0" timeOffset="11222.09">10378 14129 512 0,'-40'20'0'16,"0"19"0"-16,40-39 0 15,-39 40 0 1,19-20 0-16,0 20 0 0,0-20 0 31,-20-1 0-31,21 21 0 0,-1-60 0 16,0 40 0-16,-20-40 0 15,21 40 0 1,-1-40 0-16,0 40 0 16,0-40 0-1,20 0 0-15,-20 1 0 0,20-21 0 16,0 20 0-1,0-20 0-15,0 0 0 16,20-19 0 0,0 19 0-16,0-39 0 15,0 59 0-15,19-39 0 16,-19 19 0-16,20 0 0 15,19-19 0-15,-19 18 0 16,0-17 0 0,-1 18 0-16,1-20 0 15,20 40 0 1,-21-39 0-16,-19 0 0 0,20 19 0 15</inkml:trace>
  <inkml:trace contextRef="#ctx0" brushRef="#br0" timeOffset="34736.35">10239 5080 512 0,'-20'0'0'16,"20"0"0"-16,0-20 0 0,-20 20 0 15,20-20 0 1,0 20 0-16,-19 0 0 15,19-20 0-15,-21 20 0 16,21-19 0 0,0 19 0-16,0-41 0 0,-19 41 0 15,19-19 0 1,-20 0 0-16,20-2 0 15,-20 21 0 1,0-20 0-16,0 20 0 16,1 0 0-1,-1 0 0-15,0 0 0 0,0 0 0 16,-19 20 0-16,18-20 0 15,21 21 0 1,-19-21 0-16,-21 19 0 16,20 0 0-1,0 2 0-15,1 18 0 16,19-19 0 0,-20 0 0-16,20 0 0 15,0 20 0-15,0-40 0 16,0 39 0-16,0-39 0 15,-21 40 0-15,21-21 0 16,21 22 0 0,-21-22 0-16,20 1 0 15,-1 20 0 1,1-40 0-16,0 20 0 0,0-20 0 15,-20 40 0 1,20-40 0-16,-1 0 0 16,2 0 0-16,-2 0 0 15,1-20 0 1,0 20 0-16,0 0 0 15,0-20 0 1,-1 0 0-16,1 0 0 0,0 0 0 16,-20-19 0-1,20 19 0-15,-20-1 0 16,0 21 0-1,20-38 0-15,-1 38 0 16,-19-21 0-16,0-18 0 16,21 19 0-1,-21 0 0-15,0 0 0 0,0 0 0 16,0 0 0-1,0 1 0-15,0 19 0 16,0-20 0 0,0 20 0-16,0 0 0 15,0 20 0 1,0-20 0-16,0 19 0 15,0 1 0-15,0-20 0 16,0 40 0-16,0-40 0 16,0 40 0-16,19-21 0 15,-19 22 0 1,0-22 0-16,20 21 0 15,-20-20 0 1,0 19 0-16,20 1 0 16,-20-20 0-16,20 39 0 0,-20-39 0 15,0 40 0 1,20-40 0-16,-20 39 0 15,0-39 0 1,0 40 0-16,-20-22 0 16,20 3 0-1,-20 18 0-15,0-39 0 16,0 40 0-1,-20-40 0-15,1 19 0 0,-1-20 0 16,20 2 0-16,-19-1 0 16,-1 19 0-1,1-39 0-15,-1 0 0 16,20 0 0-1,-20-19 0-15,1 19 0 16,19-20 0 0,-20 0 0-16,20-1 0 0,-20 21 0 15,20-19 0 1,1-1 0-16,19 1 0 0</inkml:trace>
  <inkml:trace contextRef="#ctx0" brushRef="#br0" timeOffset="43256.36">16827 10498 512 0,'0'-40'0'0,"0"60"0"16,0-40 0-16,0 0 0 16,-20 20 0-16,40-20 0 15,-20 0 0 1,20 0 0-16,-20 1 0 15,0-1 0 1,0-1 0-16,-20 21 0 0,0-38 0 16,20 17 0-1,-20 1 0-15,1 20 0 16,-1-39 0-1,-20 39 0-15,20-20 0 16,-20 20 0-16,1 0 0 0,-1 20 0 16,20 0 0-1,-19-20 0-15,-1 39 0 16,20-39 0-1,-20 40 0-15,1-21 0 16,19 41 0 0,0-20 0-16,0 0 0 0,0 0 0 15,20-1 0 1,0 0 0-16,0 2 0 15,20-2 0-15,-20-19 0 16,20 0 0 0,20-20 0-16,-21 20 0 15,22-20 0-15,-22 20 0 16,1-20 0-16,-1-20 0 15,22 20 0 1,-22-20 0-16,21 20 0 16,-20-40 0-16,0 20 0 15,19-19 0 1,-39 18 0-16,20-18 0 15,0 19 0-15,-20-19 0 16,0-1 0-16,0 20 0 16,0-20 0-1,0 40 0-15,0-39 0 16,0 39 0-1,0 0 0-15,0 0 0 0,0 0 0 16,0-21 0-16,0 42 0 16,0-42 0-1,0 42 0-15,0-21 0 16,0 20 0-1,20-20 0-15,-20 19 0 16,0 1 0 0,20 20 0-16,-20-20 0 0,0 0 0 15,20 19 0 1,-20-19 0-16,19 19 0 15,1-18 0-15,-20 38 0 16,20-19 0 0,-20 0 0-16,20 18 0 0,0-17 0 15,-20 18 0 1,19-19 0-16,-19 0 0 15,20-1 0 1,1 21 0-16,-21-40 0 16,0 59 0-16,-21-39 0 15,1 0 0-15,1-1 0 16,-1 1 0-16,-20 0 0 15,1-21 0 1,-1 41 0-16,-20-40 0 16,1 19 0-1,19-39 0-15,-19 20 0 16,-1 0 0-16,0-20 0 15,21 0 0-15,-21-20 0 16,20 20 0-16,21-39 0 16,-21 39 0-1,20-40 0-15,0 20 0 16,20-20 0-1,-19-39 0-15,19 79 0 0</inkml:trace>
  <inkml:trace contextRef="#ctx0" brushRef="#br0" timeOffset="58710.54">20102 13097 512 0,'0'60'0'15,"0"-100"0"1,0 60 0-16,0-20 0 15,0-20 0-15,19 0 0 16,-19-20 0-16,0 21 0 16,20-41 0-1,-20 40 0-15,0-39 0 16,0 59 0-16,0-40 0 15,0 40 0 1,-20-20 0-16,1 0 0 0,-1 20 0 16,-1 0 0-1,2 0 0-15,-21-20 0 16,0 40 0-1,21-40 0-15,-21 60 0 16,20-20 0-16,-19 0 0 0,18 19 0 16,2 1 0-1,-1 20 0-15,20-40 0 16,-20 39 0-1,0-19 0-15,20 38 0 16,20-37 0 0,-20 18 0-16,20-19 0 0,-20 0 0 15,20 19 0 1,-1-40 0-16,2 22 0 15,-2-41 0-15,21 20 0 16,0-20 0 0,-1 19 0-16,1-38 0 15,-1-1 0 1,2 0 0-16,-2-20 0 0,-19 21 0 15,20-21 0 1,-21 0 0-16,1-20 0 16,0 21 0-1,0-21 0-15,-20 41 0 16,0-21 0-16,-20 20 0 0,20 0 0 15,0-20 0 1,-20 21 0-16,20-1 0 16,0 20 0-1,-20-21 0-15,20 21 0 16,0-19 0-1,-19 19 0-15,-1 0 0 0,20 0 0 16,0 19 0-16,0-19 0 16,0 21 0-1,0-21 0-15,0 39 0 16,0-19 0-1,0 20 0-15,0-20 0 16,0 0 0 0,0 19 0-16,0 1 0 0,20 0 0 15,-20-1 0 1,0 1 0-16,19-20 0 15,-19 40 0-15,20-22 0 16,-20 23 0 0,0-2 0-16,0 1 0 15,0-1 0-15,0-19 0 16,0 19 0-16,0-19 0 15,0 20 0 1,0-21 0-16,-20 21 0 16,20-40 0-1,-19 19 0-15,-1 1 0 0,0 19 0 16,0-19 0-16,-19-20 0 15,-2 40 0 1,22-60 0-16,-41 39 0 16,21-19 0-1,-21 0 0-15,0-20 0 16,21 0 0-1,-1 0 0-15,-19 0 0 0,19 0 0 16,1-20 0-16,-2 0 0 16,2-19 0-1,-1 19 0-15,1-40 0 16,19 40 0-1,20-19 0-15,-20-1 0 0,20 0 0 16</inkml:trace>
  <inkml:trace contextRef="#ctx0" brushRef="#br0" timeOffset="67974.63">12918 15697 512 0,'0'-40'0'0,"-20"59"0"16,20-19 0-1,0 0 0-15,0 40 0 16,-20-20 0-16,20 0 0 15,-19 0 0-15,19 20 0 16,0-20 0 0,-21 38 0-16,21-37 0 15,-19 19 0-15,19-1 0 16,0 1 0-1,0 0 0-15,0-20 0 16,0 19 0-16,0-20 0 16,0 22 0-16,19-21 0 15,-19-1 0 1,0-19 0-16,0 20 0 15,0 0 0-15,0-40 0 16,0 40 0-16,0-40 0 16,0 20 0-1,0-20 0-15,0 20 0 16,0-19 0-16,-19-1 0 15,38-21 0 1,-38 22 0-16,19-20 0 16,19-1 0-16,-19 20 0 15,0-40 0-15,21 41 0 16,-21-21 0-1,19 19 0-15,-19 2 0 16,20-20 0-16,0 19 0 16,0-20 0-1,0 20 0-15,19-20 0 16,-19 40 0-16,0-40 0 15,19 40 0-15,-18-39 0 16,-1 39 0 0,19 0 0-16,-19 20 0 15,0-20 0-15,0 19 0 16,19 2 0-16,-19-2 0 15,0 21 0 1,-20 0 0-16,0 0 0 16,20-20 0-16,-20 18 0 15,0 3 0 1,19-2 0-16,-19 1 0 15,0 0 0-15,0 0 0 16,0-21 0 0,0 20 0-16,0-18 0 15,21-1 0-15,-21-20 0 16,0 20 0-16,19-20 0 15,-19 0 0-15,0 19 0 16,0-38 0 0,0 19 0-16,0-20 0 15,0 0 0-15,-19-20 0 16,19 40 0-1,0-39 0-15,0 19 0 16,19-20 0-16,-19 20 0 16,0-20 0-16,0 1 0 15,20 19 0 1,-20-39 0-16,0 39 0 15,20-20 0-15,-20 20 0 16,20 0 0-16,0 0 0 16,-20 0 0-1,19-20 0-15,1 40 0 16,1-39 0-16,-2 59 0 15,20-40 0 1,-18 40 0-16,18-40 0 16,-19 40 0-16,20-20 0 15,-1 19 0-15,1 2 0 16,-20-21 0-1,20 39 0-15,-1-39 0 16,-19 40 0-16,20-20 0 16,-40 40 0-16,20-41 0 15,-1 21 0 1,1 0 0-16,-20-1 0 15,0 1 0-15,0 0 0 16,0-1 0-16,0-19 0 16,0-1 0-1,21 2 0-15,-42-1 0 16,42 0 0-16,-42-1 0 15,21-19 0 1,21 0 0-16,-21 20 0 16,0-20 0-16</inkml:trace>
  <inkml:trace contextRef="#ctx0" brushRef="#br0" timeOffset="94796.84">20340 10180 512 0,'-20'-40'0'0,"0"40"0"15,0 0 0 1,-20-20 0-16,1 60 0 15,-1-60 0 1,0 40 0-16,1-20 0 16,-1 0 0-16,20 20 0 15,-20-20 0-15,1 40 0 16,19-40 0-1,0 19 0-15,0-38 0 16,0 58 0-16,1-39 0 16,19 21 0-1,0-2 0-15,0 0 0 0,0 22 0 16,0-41 0-1,19 19 0-15,1-19 0 16,0 40 0 0,0-40 0-16,0 20 0 15,19-20 0-15,-19 40 0 16,20-20 0-16,-21-1 0 15,22 21 0-15,-2-40 0 16,-19 40 0 0,20-40 0-16,-21 59 0 15,1-59 0 1,20 40 0-16,0-20 0 15,-20 20 0-15,-1-21 0 16,-19 21 0-16,20 0 0 16,0-21 0-16,-20 1 0 15,0-20 0 1,0 40 0-16,0-40 0 15,0 40 0 1,0-40 0-16,0 20 0 0,-20-1 0 16,20-19 0-1,-39 20 0-15,39-20 0 16,-20 19 0-1,0-38 0-15,0 19 0 16,0-20 0-16,-20 20 0 16,21 0 0-16,-21-19 0 15,20 19 0-15,0-20 0 16,1 0 0-1,-1 0 0-15,-20 20 0 16,40-20 0 0,-20 0 0-16,0 0 0 15,0 20 0-15,20-19 0 0,-39-1 0 16,39 20 0-1,-20-41 0-15,20 41 0 16,-20-19 0 0,20 19 0-16,0-19 0 15,0 38 0 1,0-19 0-16,-20 0 0 0,20 0 0 15,0 0 0 1,0 40 0-16,0-40 0 0</inkml:trace>
  <inkml:trace contextRef="#ctx0" brushRef="#br0" timeOffset="108098.93">14744 15558 512 0,'0'59'0'0,"-20"-78"0"0,20 38 0 16,-20-19 0 0,0-19 0-16,20 19 0 15,-20-20 0 1,20 40 0-16,-19-20 0 0,-2 0 0 15,2 0 0-15,-1 0 0 16,20 0 0 0,-20 0 0-16,20 0 0 15,-20 0 0 1,20 0 0-16,-20 0 0 0,1 0 0 15,-1 0 0 1,-1 19 0-16,21-19 0 16,-19 20 0-1,-1-20 0-15,1 20 0 16,19-1 0-16,-21-19 0 15,21 21 0-15,0-42 0 16,0 42 0-16,-20-21 0 16,20 19 0-1,0-19 0-15,0 20 0 16,0 0 0-1,0-20 0-15,20 20 0 16,-20-40 0-16,0 60 0 16,0-40 0-16,0 20 0 15,0-40 0-15,21 40 0 16,-21-20 0-1,0 20 0-15,19 0 0 16,-19-20 0 0,20 19 0-16,-20-38 0 0,19 38 0 15,2-19 0 1,-21 19 0-16,0 2 0 15,20-21 0-15,-1 20 0 16,1 0 0 0,0-1 0-16,0-38 0 15,-20 38 0-15,20-19 0 16,-1 20 0-16,21-40 0 15,-20 40 0 1,-20 0 0-16,20-20 0 16,-20 20 0-1,20-20 0-15,-20 0 0 16,20 0 0-16,-20 20 0 0,19-20 0 15,-19 20 0 1,20-20 0-16,-20 20 0 16,0-20 0-1,20 19 0-15,-20 1 0 16,0-20 0-1,0 19 0-15,0-38 0 0,0 38 0 16,0-19 0 0,0 41 0-16,0-41 0 15,0 20 0-15,0-1 0 16,0-19 0-1,0 20 0-15,0 0 0 16,0 0 0-16,0-20 0 16,0 20 0-16,-20-20 0 15,20 20 0 1,0 0 0-16,-39-1 0 15,39-19 0-15,-20 0 0 16,0 20 0 0,20-20 0-16,-20 20 0 0,20-20 0 15,-20 40 0 1,1-40 0-16,-2 0 0 15,2 0 0 1,19 0 0-16,-20 20 0 16,20-40 0-1,-20 40 0-15,0-60 0 0,0 40 0 16,1-20 0-16,-1 20 0 15,20-20 0 1,-21 20 0-16,21-20 0 16,-19-19 0-1,-1 39 0-15,20-20 0 16,-19 0 0-16,19 0 0 15,-21 0 0-15,21 20 0 16,0 0 0-16</inkml:trace>
  <inkml:trace contextRef="#ctx0" brushRef="#br0" timeOffset="132363.14">16728 13454 512 0,'20'-19'0'0,"-40"57"0"16,20-38 0-16,-20 21 0 15,0-1 0 1,20 0 0-16,-20-1 0 15,20-19 0-15,-20 20 0 0,20 0 0 16,-39-20 0 0,19 20 0-16,0-20 0 15,20 20 0 1,-20-40 0-16,-19 40 0 15,18-40 0 1,2 40 0-16,-20-40 0 16,18 0 0-16,1 20 0 0,1-20 0 15,-21 0 0 1,20 1 0-16,20-1 0 15,-20-21 0 1,1 22 0-16,19-40 0 16,-21 59 0-16,2-40 0 15,19 20 0-15,-20 0 0 16,20-19 0-1,0 19 0-15,0-21 0 16,0 22 0-16,0-40 0 16,0 39 0-1,20-20 0-15,-1 20 0 0,-19 1 0 16,21 19 0-1,-2-20 0-15,-19-20 0 16,20 20 0 0,0-20 0-16,0 40 0 15,0-19 0 1,-1 19 0-16,1-20 0 15,1 0 0-15,18 20 0 0,-20 0 0 16,22 0 0 0,-22-20 0-16,1 40 0 15,0-40 0 1,0 40 0-16,0-20 0 15,-1 20 0 1,1-20 0-16,0 20 0 0,0 19 0 16,0-19 0-16,0 0 0 15,0-1 0 1,-20 22 0-16,19-41 0 15,-19 39 0 1,20-39 0-16,0 40 0 16,-20 0 0-16,20-1 0 15,-20-20 0-15,0 2 0 16,0 38 0-1,20-39 0-15,-20 40 0 16,0-40 0-16,0 20 0 16,0-2 0-1,0 3 0-15,0-2 0 0,0 1 0 16,0 20 0-1,0-40 0-15,0 38 0 16,0-37 0 0,0 38 0-16,-20-39 0 15,20 60 0 1,0-41 0-16,-20 21 0 0,20-20 0 15,-20-1 0-15,20 21 0 16,0-21 0 0,-20 21 0-16,1-20 0 15,19-1 0 1,0 1 0-16,-20 19 0 0,0-19 0 15,0 0 0 1,0 20 0-16,0-41 0 16,20 21 0-16,-20-19 0 15,-19 17 0 1,19-18 0-16,0 20 0 15,0-40 0-15,-19 20 0 16,18-20 0-16,-18 0 0 16,20 20 0-1,-22-40 0-15,22 20 0 16,-21-20 0-16</inkml:trace>
  <inkml:trace contextRef="#ctx0" brushRef="#br0" timeOffset="139615.24">17065 13355 512 0,'-20'-60'0'15,"1"41"0"1,-1-1 0-16,0-21 0 16,0 22 0-16,20-40 0 15,0 19 0-15,0-19 0 16,0 39 0-16,20-20 0 15,0 20 0 1,19 0 0-16,1-19 0 16,0 19 0-1,0-20 0-15,-1 40 0 16,21-40 0-16,-21 60 0 15,1-40 0-15,-20 20 0 16,20 20 0-16,-1-20 0 16,-19 20 0-1,0-20 0-15,0 40 0 16,19-40 0-1,-19 39 0-15,0-39 0 0,20 40 0 16,-20-1 0 0,0 2 0-16,-20-2 0 15,19 1 0 1,-19 0 0-16,20-1 0 15,0 21 0-15,-20-40 0 0,0 39 0 16,0-19 0 0,0 0 0-16,-20-1 0 15,20 1 0 1,-20 19 0-16,20-39 0 15,-19 20 0 1,-1-40 0-16,0 40 0 0,0-40 0 16,-20 39 0-16,20-39 0 15,1 20 0 1,-21-20 0-16,0 0 0 15,21 0 0 1,-22-20 0-16,22 20 0 16,-20-19 0-16,-2-1 0 15,22 0 0-15,-21 0 0 16,20 0 0-1,0 0 0-15,20 0 0 16,-19-19 0-16,19 19 0 16,0-39 0-1,0 59 0-15,0-60 0 16,0 40 0-16,0-20 0 15,0 1 0-15,19-1 0 16,1 19 0 0,-20 2 0-16,20-20 0 15,0 19 0 1,0-20 0-16,-20 20 0 0,39 0 0 15,-18 20 0-15,-2 0 0 16,1 0 0 0,20 0 0-16,-1 0 0 15,1 0 0 1,0 0 0-16,-21 40 0 15,21-40 0 1,-20 20 0-16,20 0 0 0,-20 20 0 16,-1-2 0-16,1 3 0 15,0-2 0 1,0-19 0-16,0 40 0 15,-20-20 0 1,19 18 0-16,-19-17 0 0,-19 18 0 16,19-19 0-1,0 20 0-15,0-2 0 16,-20-17 0-1,20 38 0-15,-20-39 0 16,20 19 0-16,-20-39 0 16,20 40 0-16,-20-21 0 15,1 21 0-15,19-1 0 16,-40-19 0-1,20 0 0-15,-20-20 0 16,20 39 0 0,-19-59 0-16,-1 60 0 15,20-60 0 1,-19 19 0-16,18-38 0 0,2 19 0 15,-20 0 0-15,39-19 0 16,-21-2 0 0,21 1 0-16,0 0 0 15,0-19 0 1,21 19 0-16,-2-20 0 0,1 20 0 15,40-20 0 1,-21 1 0-16,21-1 0 16,-1 20 0-16,21 1 0 15,-41-21 0-15,1 20 0 16</inkml:trace>
  <inkml:trace contextRef="#ctx0" brushRef="#br0" timeOffset="144495.24">18891 13295 512 0,'20'-39'0'0,"-40"59"0"0,20-40 0 16,0 20 0-1,0-20 0-15,0-1 0 16,0 2 0-1,0-20 0-15,0 19 0 16,-20 0 0-16,0 0 0 16,20 0 0-16,-39 0 0 15,19 1 0-15,-20-1 0 16,1-1 0-1,-2 21 0-15,22 21 0 16,-21-1 0 0,0-1 0-16,1-38 0 15,-1 58 0-15,0-39 0 16,1 40 0-16,-1 0 0 15,0-1 0-15,21-20 0 16,-22 2 0 0,22 19 0-16,-1-21 0 15,0 41 0 1,0-40 0-16,20 40 0 0,0-41 0 15,0 21 0 1,20-20 0-16,-20 19 0 16,20-19 0-16,0 0 0 15,-1 0 0 1,22-20 0-16,-22 20 0 0,1-20 0 31,20 40 0-31,-1-40 0 0,-19 0 0 16,20 0 0-1,20 0 0-15,-21-20 0 16,1 0 0-1,-20 0 0-15,19-20 0 16,1 20 0-16,0-19 0 0,-20 19 0 16,0-20 0-1,19 1 0-15,-39 19 0 16,20-40 0-1,0 40 0-15,-20-19 0 16,-20 19 0 0,20-21 0-16,0 22 0 0,-20-20 0 15,20 39 0 1,0-20 0-16,-20 0 0 15,20 40 0-15,-19-40 0 16,-1 60 0 0,20-20 0-16,0 39 0 0,0-19 0 15,0 59 0 1,0-20 0-16,0 20 0 15,20 1 0 1,-20-1 0-16,0 0 0 16,19 0 0-16,-19 1 0 15,0-1 0 1,0 0 0-16,-19-20 0 0,19 40 0 15,-20-39 0 1,0-1 0-16,0 0 0 16,0-39 0-1,1 40 0-15,-22-60 0 16,22 39 0-1,-21-40 0-15,20 21 0 0,-19-40 0 16,19 0 0-16,-20 0 0 16,0-19 0-1,20 19 0-15,1-40 0 16,-21 0 0-1,20-19 0-15,-19-21 0 0,39 80 0 16</inkml:trace>
  <inkml:trace contextRef="#ctx0" brushRef="#br0" timeOffset="144645.24">18454 14308 512 0,'40'-40'0'16,"0"20"0"-16,-20 0 0 0,19 0 0 15,1-20 0 1,19 21 0-16,1-1 0 15,-20-20 0-15,-20 40 0 16</inkml:trace>
  <inkml:trace contextRef="#ctx0" brushRef="#br0" timeOffset="162839.43">20439 8077 512 0,'0'-80'0'0,"0"100"0"15,0-60 0 1,0 40 0-16,0-20 0 0,0 1 0 16,-20-1 0-1,0-1 0-15,0 2 0 16,0-1 0-16,1 20 0 15,-1-40 0 1,0 40 0-16,0-19 0 16,0 19 0-1,0 0 0-15,0 0 0 0,-19 0 0 16,-1 19 0-1,20-19 0-15,-19 0 0 16,18 40 0 0,2-60 0-16,-21 60 0 15,40-40 0-15,-20 19 0 16,20 2 0-1,-20-1 0-15,20-1 0 0,0 1 0 16,0 0 0 0,20 0 0-16,-20 0 0 15,20-20 0 1,-20 40 0-16,20-40 0 15,0 19 0 1,-1-38 0-16,2 38 0 16,18 0 0-16,-39-19 0 0,20 21 0 15,0-42 0 1,0 42 0-16,-20-42 0 15,20 21 0 1,-1-19 0-16,1 19 0 16,0-19 0-1,-20 19 0-15,20 0 0 16,-20-20 0-16,20 20 0 0,-20-20 0 15,20 20 0 1,0-20 0-16,-20 0 0 16,19 0 0-1,1 20 0-15,-20-39 0 16,0 39 0-1,20-41 0-15,-40 62 0 16,20-42 0-16,0 42 0 16,0-21 0-16,20 0 0 15,-20 0 0-15,0-21 0 16,0 42 0-1,0-42 0-15,0 62 0 16,0-41 0 0,-20 39 0-16,20-19 0 15,0 0 0 1,0 0 0-16,0 20 0 0,0-2 0 15,0-17 0 1,0 19 0-16,0-1 0 16,0 1 0-16,0 0 0 15,-20 0 0 1,20-21 0-16,0 21 0 15,0 0 0-15,-19-1 0 16,19 21 0-16,0-40 0 16,0 19 0-1,0-19 0-15,-20 40 0 16,0-60 0-16,0 59 0 15,0-59 0 1,0 40 0-16,0-20 0 16,1 20 0-16,-1-21 0 15,0-19 0-15,0 20 0 16,20-20 0-1,-20 20 0-15,20-40 0 16,-19 40 0 0,-1-40 0-16,-1 40 0 15,21-40 0-15,-19 20 0 16,19-20 0-16,-20 1 0 15,40 19 0-15,-40-40 0 16,20 40 0 0,0-40 0-16,0 20 0 15,0-19 0 1,0 39 0-16,0-40 0 15,20 19 0 1,-20 2 0-16,19-1 0 16,2 1 0-16,-1-21 0 0,-1 20 0 15,1-20 0 1,-20 40 0-16,20-39 0 15,20 39 0 1,-21-40 0-16,1 40 0 16,20-40 0-1,0 21 0-15,19 19 0 0,-59 0 0 16</inkml:trace>
  <inkml:trace contextRef="#ctx0" brushRef="#br0" timeOffset="164799.44">21133 7759 512 0,'0'40'0'15,"-20"-80"0"-15,40 60 0 0,-40-20 0 16,0-20 0 0,1 20 0-16,-21-20 0 15,40 40 0 1,-40-40 0-16,21 40 0 15,-2-40 0 1,2 40 0-16,-1 0 0 0,0-20 0 16,0 39 0-16,0-39 0 15,20 20 0 1,-19-20 0-16,19 40 0 15,-20-40 0 1,20 40 0-16,0-40 0 16,20 39 0-1,-20-19 0-15,39 0 0 0,-19 0 0 16,0-20 0-16,0 20 0 15,-20-20 0 1,19 20 0-16,2-40 0 16,-2 20 0-1,1 0 0-15,0 0 0 16,-20-20 0-1,40 0 0-15,-21 20 0 0,-19-20 0 16,20 0 0 0,-40 1 0-16,40-1 0 15,-20-1 0-15,0 21 0 16,0-39 0-1,20 19 0-15,-20 0 0 16,0 20 0 0,20-19 0-16,-20 19 0 0,0 0 0 15,-20 0 0 1,20 19 0-16,0-19 0 15,0 0 0 1,0 0 0-16,0 40 0 16,0-40 0-16,20 39 0 15,-20-18 0 1,-20 18 0-16,20 1 0 0,0 0 0 15,-20 0 0 1,20-21 0-16,0 41 0 16,0-40 0-1,20 39 0-15,-20-39 0 16,0 40 0-16,0-40 0 15,-20 18 0 1,20 3 0-16,-39-2 0 0,39 1 0 16,-20-20 0-1,0 20 0-15,20-20 0 16,-20-1 0-1,0 1 0-15,1-1 0 16,-2 2 0 0,-18-1 0-16,19-20 0 15,-20 20 0-15,21-20 0 0,-22 0 0 16,22 0 0-1,-1-20 0-15,1 20 0 16,-2-20 0 0,21 40 0-16,-20-61 0 15,20 41 0 1,-19-39 0-16,19 20 0 15,0-1 0-15,19 0 0 16,-19 0 0-16,0 0 0 16,20 0 0-16,-20-19 0 15,21 19 0 1,-2-21 0-16,1 41 0 15,-1-38 0 1,2 18 0-16,-1-20 0 16,19 20 0-1,21 0 0-15,-41-20 0 0,41 21 0 16,-40-21 0-16,20 19 0 0</inkml:trace>
  <inkml:trace contextRef="#ctx0" brushRef="#br0" timeOffset="167719.44">21847 7818 512 0,'0'-19'0'15,"0"-1"0"-15,0 20 0 16,0 0 0-1,-19-20 0-15,-1 20 0 16,0-20 0-16,-20 40 0 16,21-20 0-16,-22 20 0 15,22 0 0 1,-1-1 0-16,1 1 0 15,-2 0 0 1,1 19 0-16,1-18 0 16,-1 18 0-16,20-39 0 15,-20 40 0-15,40-20 0 16,-20 20 0-16,39-40 0 15,-19 0 0 1,1 20 0-16,-2-40 0 16,20 20 0-1,-18-40 0-15,-1 40 0 16,19-40 0-16,-39 40 0 15,40-20 0-15,-20 1 0 16,-20-1 0-16,19-1 0 16,-19 2 0-1,21-1 0-15,-2 20 0 16,-19-20 0-1,0 40 0-15,0-40 0 16,-19 20 0 0,19 0 0-16,0 20 0 0,-21 19 0 15,2 2 0-15,19-2 0 16,-20 1 0-1,20 20 0-15,-20-22 0 16,0 23 0 0,0-22 0-16,1 41 0 15,-1-40 0 1,20 39 0-16,-21-20 0 0,2 1 0 15,-1-1 0 1,1 1 0-16,-2-1 0 16,1-19 0-16,1 0 0 15,-21 0 0 1,0-1 0-16,1-19 0 15,-1 0 0 1,0-20 0-16,20 0 0 0,1 0 0 16,-21 0 0-1,40 0 0-15,-20-20 0 16,0 0 0-16,20-19 0 15,-19 39 0 1,19-60 0-16,0 40 0 16,0-20 0-1,19 1 0-15,1-2 0 0,20 22 0 16,-1-20 0-1,1-1 0-15,0 0 0 16,0-19 0 0,-1 39 0-16,21-21 0 15,0 22 0-15,-2-20 0 16,2 19 0-1,20-40 0-15,-21 40 0 0,21 20 0 16,-80 0 0 0</inkml:trace>
  <inkml:trace contextRef="#ctx0" brushRef="#br0" timeOffset="173331.53">13493 10458 512 0,'-20'-20'0'0,"1"20"0"0,19-20 0 15,-20 0 0-15,0 0 0 16,-20 20 0-1,0-19 0-15,1 19 0 16,-1 0 0 0,-19 0 0-16,19 0 0 15,1 0 0-15,-2 19 0 16,2-19 0-16,-1 40 0 15,1-20 0 1,19 0 0-16,0 20 0 16,0-21 0-16,0 1 0 15,20 0 0 1,0 20 0-16,0-20 0 0,0 19 0 15,20-39 0 1,-20 40 0-16,20-20 0 16,20 20 0-1,-21-21 0-15,1 0 0 16,20 2 0-16,-1-21 0 15,2 40 0-15,-2-21 0 16,1 1 0-16,19 0 0 16,-19 0 0-1,-1 0 0-15,21 0 0 16,-40 19 0-1,20-39 0-15,-1 39 0 16,1-39 0-16,-20 41 0 16,20-21 0-16,-40 39 0 15,20-39 0-15,-1 0 0 16,21 0 0-1,-40 19 0-15,20 1 0 16,-20-20 0 0,0 20 0-16,0-40 0 0,0 19 0 15,-20 1 0 1,0 20 0-16,20-20 0 15,-20 19 0 1,1-19 0-16,-1-20 0 16,-1 20 0-16,2-20 0 15,-20 20 0-15,18-20 0 16,1 20 0-16,-19-40 0 15,19 40 0 1,-20-20 0-16,0 0 0 16,1 0 0-1,19-20 0-15,-20 20 0 16,1 0 0-16,-1 0 0 0,1-20 0 15,-2 40 0 1,22-20 0-16,-21 0 0 0</inkml:trace>
  <inkml:trace contextRef="#ctx0" brushRef="#br0" timeOffset="174431.53">14287 10498 512 0,'0'39'0'15,"0"-78"0"-15,0 58 0 16,20-19 0-1,-20-19 0-15,0 19 0 0,0-20 0 16,-20 40 0 0,20-40 0-16,-20 20 0 15,1-20 0-15,-21 20 0 16,0 20 0-1,0-40 0-15,1 40 0 0,-1-40 0 16,1 40 0 0,-2-20 0-16,2 39 0 15,19-39 0 1,-20 40 0-16,21-21 0 15,-1 2 0 1,20-1 0-16,-20-1 0 16,20 1 0-16,0-20 0 0,0 40 0 15,20-40 0 1,0 40 0-16,-1-20 0 15,1 18 0 1,0-17 0-16,20-1 0 16,-1 0 0-1,-18-20 0-15,18 39 0 0,1-19 0 16,-1 20 0-16,1-20 0 15,0 0 0 1,0-1 0-16,-1 1 0 16,-19 20 0-1,20-20 0-15,-21 19 0 16,1-39 0-16,20 40 0 15,-20-20 0-15,-20 20 0 16,19-20 0 0,-19 19 0-16,21-19 0 15,-21 0 0-15,0 20 0 16,0-40 0-1,0 39 0-15,0-39 0 0,-21 20 0 16,21-20 0 0,-19 40 0-16,19-20 0 15,-20-1 0 1,1 1 0-16,-2-20 0 15,21 20 0 1,-39-20 0-16,19 20 0 0,0-40 0 16,-20 40 0-16,21-40 0 15,-21 40 0 1,20-20 0-16,-20 0 0 15,20 20 0 1,-19-40 0-16,19 20 0 16,0-20 0-16,0 40 0 15</inkml:trace>
  <inkml:trace contextRef="#ctx0" brushRef="#br0" timeOffset="175451.53">15200 10617 512 0,'0'-60'0'0,"-20"79"0"16,20-38 0-16,-20 19 0 16,1 0 0-1,-21-20 0-15,20 20 0 16,-20-20 0-16,1 40 0 15,-1-20 0-15,-19 20 0 16,38-40 0 0,-38 40 0-16,19-20 0 15,20 19 0-15,1 22 0 16,-21-41 0-1,20 19 0-15,20-19 0 0,0 40 0 16,0-40 0 0,0 40 0-16,20 0 0 15,0-21 0 1,19 21 0-16,-19-20 0 15,20 19 0 1,-1-39 0-16,2 60 0 0,-2-40 0 16,21 20 0-16,-21-40 0 15,1 39 0 1,20 1 0-16,-21 0 0 15,1-1 0 1,-1-19 0-16,-19 40 0 16,20-40 0-16,-20 19 0 15,-1 1 0-15,2 0 0 16,-2-21 0-16,1 21 0 15,0-20 0 1,-20 20 0-16,0-1 0 16,0-19 0-1,-20 20 0-15,20-40 0 0,-20 20 0 16,1 0 0-1,19 19 0-15,-40-19 0 16,20 1 0 0,0-2 0-16,0-19 0 15,-19 39 0-15,19-39 0 16,-20 20 0-16,1-20 0 15,-1 20 0-15,20-20 0 16,-20 20 0 0,1 0 0-16,19-20 0 15,0 20 0-15</inkml:trace>
  <inkml:trace contextRef="#ctx0" brushRef="#br0" timeOffset="183383.63">6766 16074 512 0,'-20'-60'0'0,"1"60"0"16,19-20 0-16,-40 0 0 16,0 1 0-1,21 19 0-15,-1-20 0 16,-20 20 0-16,0 0 0 15,-19 0 0 1,39 20 0-16,-20-20 0 16,1 19 0-16,18 1 0 15,-18 0 0-15,19 20 0 16,20 0 0-1,-20-1 0-15,20-20 0 16,0 22 0-16,0-21 0 16,20 19 0-1,0-39 0-15,0 40 0 16,20-40 0-16,-21 0 0 15,21 0 0-15,0 0 0 16,-1-20 0 0,-19 0 0-16,0 0 0 15,19-19 0-15,-18 19 0 16,-1-20 0-16,-1 20 0 15,-19 1 0 1,20-1 0-16,-20 0 0 16,0 0 0-16,20 20 0 15,-40-20 0 1,20 20 0-16,0-20 0 15,0 40 0-15,0-40 0 16,0 60 0-16,20-20 0 16,-20 0 0-1,0 19 0-15,20-19 0 16,-20 20 0-16,20 0 0 15,-1 19 0-15,1-19 0 16,-20 39 0 0,20-39 0-16,-20 19 0 15,0 1 0-15,0-1 0 16,0 21 0-16,0-40 0 15,-20 40 0 1,0-42 0-16,20 22 0 16,-19-20 0-1,-1 39 0-15,0-38 0 16,0 17 0-16,0 2 0 15,-19-20 0-15,18-1 0 16,2-39 0-16,-1 40 0 16,0-40 0-1,0 19 0-15,0-38 0 16,1 38 0-16,-1-38 0 15,-20 19 0 1,20-20 0-16,1 0 0 0,-2 1 0 16,2-21 0-16,-1 20 0 15,20-40 0 1,0 40 0-16,0-39 0 15,-20 19 0 1,40-19 0-16,0 19 0 0,-1 0 0 16,21-18 0-1,-20 17 0-15,20-38 0 16,-1 39 0-16,1-19 0 15,0-21 0 1,-40 80 0-16</inkml:trace>
  <inkml:trace contextRef="#ctx0" brushRef="#br0" timeOffset="184593.63">7759 15935 512 0,'-20'39'0'16,"20"-58"0"-16,-20 38 0 15,20-19 0-15,-40 0 0 16,20 20 0-16,0-40 0 16,-19 40 0-1,-1-20 0-15,1 20 0 16,-2 0 0-1,2 20 0-15,19-20 0 16,-20 19 0 0,21-20 0-16,-21 22 0 0,20-2 0 15,20-19 0-15,0 20 0 16,0-40 0-1,20 20 0-15,0-20 0 16,0 20 0 0,-1 0 0-16,21-20 0 15,-20 0 0-15,40-20 0 16,-40 0 0-16,-1 0 0 15,1 20 0 1,20-40 0-16,-20 20 0 16,-1-39 0-16,-19 38 0 15,20-18 0 1,-20 20 0-16,0-1 0 0,0-20 0 15,0 40 0 1,0-40 0-16,0 40 0 16,0-20 0-1,0 40 0-15,0-20 0 16,0 40 0-16,0-20 0 0,-20 0 0 15,20 39 0 1,0-40 0-16,0 42 0 16,20-22 0-1,-20 41 0-15,0-21 0 16,0 21 0-1,0-1 0-15,0 0 0 16,-20 1 0-16,20-21 0 16,-19 40 0-16,-21-39 0 15,20 19 0-15,0-18 0 16,-19 17 0-1,-1-18 0-15,20-1 0 16,-20-19 0 0,1 0 0-16,-1-21 0 0,20 1 0 15,-19-20 0 1,18 0 0-16,-18 0 0 15,-1-20 0 1,20 20 0-16,1-19 0 16,-21 19 0-16,20-21 0 0,0 2 0 15,1-1 0 1,19-19 0-16,-21 19 0 15,21-40 0 1,21 40 0-16,-21-39 0 16,19 19 0-1,-19 0 0-15,40 1 0 0,0-1 0 16,-1 0 0-16,21 20 0 15,-20-38 0 1,19 37 0-16,-19-19 0 16,39 21 0-1,-19 38 0-15,-60-19 0 0</inkml:trace>
  <inkml:trace contextRef="#ctx0" brushRef="#br0" timeOffset="185743.63">8513 15994 512 0,'0'-20'0'0,"-20"20"0"15,20-19 0 1,-20-1 0-16,0 40 0 16,0-40 0-1,1 20 0-15,-1 0 0 16,-1 20 0-1,-18-20 0-15,19 19 0 0,-20 21 0 16,21-20 0 0,-21 20 0-16,20-20 0 15,0 19 0-15,1-39 0 16,19 40 0-1,19-20 0-15,-19 0 0 16,20-1 0-16,0 1 0 16,20 0 0-16,-21-20 0 15,21 0 0 1,-20-20 0-16,19 20 0 15,-18-39 0 1,18 39 0-16,-19-40 0 16,0 19 0-16,20 2 0 0,-40-40 0 15,19 39 0 1,-19-20 0-16,0 20 0 15,20-19 0 1,-40 39 0-16,20-20 0 16,0 0 0-1,0 20 0-15,0-21 0 0,0 42 0 16,0-21 0-16,0 20 0 15,0 0 0 1,0 19 0-16,0 1 0 16,0 39 0-1,0-40 0-15,0 41 0 16,0 0 0-16,0-1 0 15,0 20 0-15,0-39 0 16,0 39 0 0,-19-39 0-16,-1 40 0 15,20-42 0-15,-20 22 0 16,0-1 0-1,-19-19 0-15,19-1 0 0,-20 1 0 16,0-20 0 0,20-1 0-16,-19 21 0 15,-1-41 0 1,0 21 0-16,0-40 0 15,1 20 0 1,19-20 0-16,-20 0 0 0,21 0 0 16,19-20 0-16,-20 0 0 15,0-19 0 1,20 18 0-16,0-38 0 15,20 40 0 1,0-21 0-16,-1 0 0 16,21-20 0-16,0 1 0 15,0 19 0-15,-1-19 0 16,21 19 0-16,-1 0 0 15,0 1 0 1,1-21 0-16,0-19 0 16,-60 79 0-16</inkml:trace>
  <inkml:trace contextRef="#ctx0" brushRef="#br0" timeOffset="193053.64">10517 15776 512 0,'0'0'0'16,"-20"-20"0"-1,0 0 0-15</inkml:trace>
  <inkml:trace contextRef="#ctx0" brushRef="#br0" timeOffset="193965.68">10517 15776 512 0,'-337'-100'0'0,"297"160"0"0,40-80 0 16,-40 20 0 0,-19 40 0-16,19-40 0 15,20 40 0 1,-19-40 0-16,18 40 0 15,21-20 0 1,-19 18 0-16,19-17 0 16,0 19 0-16,19-21 0 15,-19 1 0-15,21 20 0 16,18-40 0-1,-19 40 0-15,0-60 0 16,19 40 0-16,-19-20 0 16,20 20 0-1,-1-20 0-15,-18 0 0 16,-2 0 0-16,1-40 0 15,0 40 0-15,0-20 0 16,0 0 0 0,-1-20 0-16,-19 40 0 15,20-39 0-15,-20 19 0 16,20-1 0-16,0 2 0 15,-20-20 0 1,0 19 0-16,0 0 0 16,20-20 0-16,-20 40 0 15,0-20 0-15,0 20 0 16,-20-20 0-1,20 1 0-15,0 19 0 16,0 0 0-16,0 0 0 16,0 0 0-1,0 0 0-15,0-21 0 16,0 42 0-16,0-21 0 15,0 39 0-15,0-19 0 16,0 20 0 0,0 0 0-16,0-20 0 15,20 39 0-15,-20-19 0 16,19 19 0-1,-19-19 0-15,0 19 0 16,21-20 0-16,-21 41 0 16,0-20 0-16,0 0 0 15,0 19 0 1,0-39 0-16,0 19 0 15,-21-19 0-15,2 19 0 16,-1-39 0-16,0 40 0 16,-20-40 0-1,1-1 0-15,-1-19 0 16,1 0 0-16,-21 20 0 15,20-40 0 1,-19 1 0-16,-1-21 0 16,20 20 0-16,1-20 0 15,-1 40 0-15,1-39 0 16,19 19 0-1,-1 0 0-15,21 0 0 16,0 40 0-16,0-20 0 16</inkml:trace>
  <inkml:trace contextRef="#ctx0" brushRef="#br0" timeOffset="206977.83">8334 7779 512 0,'0'39'0'15,"0"-58"0"-15,0 19 0 16,-20 0 0-16,20-20 0 15,0 20 0 1,0-20 0-16,-20 40 0 16,20-40 0-16,0 40 0 15,-20-20 0 1,1 0 0-16,-1 20 0 15,20-20 0-15,-20 19 0 16,0 1 0-16,0 20 0 16,1-21 0-16,-2 22 0 15,2-22 0-15,-1 21 0 16,0-20 0-1,20 20 0-15,0-20 0 16,0-1 0 0,20 21 0-16,-20-40 0 0,20 40 0 31,-1-60 0-31,2 40 0 0,-2-20 0 15,1 0 0-15,0-20 0 16,0 0 0 0,0-1 0-16,-1 2 0 15,21-20 0 1,-20-1 0-16,0 0 0 15,-1 1 0-15,2 19 0 16,-1-20 0-16,-20 20 0 16,-20 0 0-1,20 0 0-15,-21 1 0 16,21 19 0-16,0 0 0 15,0-20 0 1,0 20 0-16,-19 0 0 0,19 0 0 16,0 0 0-1,19 20 0-15,-38-20 0 16,38 19 0-1,-19 1 0-15,21 20 0 16,-1-21 0-16,-1 22 0 16,-19-2 0-1,20 1 0-15,0 20 0 16,0-41 0-16,-20 41 0 15,0-1 0-15,20 21 0 16,-20-21 0 0,-20 21 0-16,40-21 0 15,-40 1 0 1,20-1 0-16,-20 1 0 15,0-1 0-15,0-39 0 16,1 40 0-16,-1-40 0 16,-1-1 0-16,-18-38 0 15,19 38 0 1,0-38 0-16,0 19 0 15,1-20 0 1,-1 20 0-16,0-20 0 16,20-20 0-1,20 20 0-15,-20-19 0 0,39 19 0 16,-19-21 0-16,20 22 0 15,-1-20 0 1,2 19 0-16,-2 0 0 16,1 20 0-1,-1-20 0-15,1 20 0 16,0 0 0-1,-20 0 0-15,0 0 0 0,-1 0 0 16</inkml:trace>
  <inkml:trace contextRef="#ctx0" brushRef="#br0" timeOffset="-214458.89">14089 12938 512 0,'0'0'0'0,"-20"-20"0"0,20 20 0 15,0-19 0 1,0 38 0-16,0-38 0 15,0-1 0 1,-20 20 0-16,20-20 0 16,-20 20 0-1,-20 0 0-15,20 0 0 0,1 0 0 16,-21 20 0-16,20-20 0 15,0 39 0 1,1-19 0-16,-21 20 0 16,20 0 0-1,20-1 0-15,0 21 0 16,0-40 0-1,0 39 0-15,0-40 0 0,0 2 0 16,20-1 0-16,20 0 0 16,-1-20 0-1,1 0 0-15,-1 0 0 16,2-20 0-1,-2 0 0-15,-19-20 0 0,0 21 0 16,0-21 0 0,-20 40 0-16,19-40 0 15,-19 20 0 1,0 0 0-16,0 1 0 15,0-1 0-15,0-1 0 16,0 42 0-16,0-42 0 16,-19 21 0-16,38-19 0 15,-38 38 0 1,38-19 0-16,-19 21 0 15,0 18 0 1,0-19 0-16,20 20 0 16,-20 0 0-1,20 18 0-15,-20-17 0 0,0 18 0 16,0 1 0-16,0 0 0 15,0-1 0 1,0 0 0-16,-20 1 0 16,20 0 0-1,-20-2 0-15,1-17 0 0,-1-2 0 16,0 1 0-1,0 0 0-15,-19-20 0 16,-2 0 0-16,22-1 0 16,-41-19 0-1,40 0 0-15,-19-19 0 0,-1 19 0 16,20-40 0-1,-20 40 0-15,40-40 0 16,0 20 0 0,0-19 0-16,0-1 0 15,21 0 0 1,18 1 0-16,1-1 0 15,19 0 0-15,-19 20 0 0,19-19 0 32,1 39 0-32,0-20 0 0,-1 20 0 15,-19 0 0 1,19 0 0-16,1 20 0 15,-21-20 0 1,2 19 0-16,-2-19 0 16,1 0 0-16,-40 0 0 15</inkml:trace>
  <inkml:trace contextRef="#ctx0" brushRef="#br0" timeOffset="-205726.8">21411 10220 512 0,'0'60'0'0,"-20"-101"0"0,20 82 0 16,0-62 0 0,0 21 0-16,-20 0 0 15,0-20 0-15,20 20 0 16,-19-39 0-16,-21 39 0 15,0 0 0 1,1 20 0-16,-1-20 0 16,20 39 0-16,0-18 0 15,0-2 0 1,0 21 0-16,20-20 0 0,0 19 0 15,0-19 0 1,20 20 0-16,0-40 0 16,0 40 0-1,0-1 0-15,40-19 0 16,-41 40 0-1,41-41 0-15,-21 21 0 0,1-20 0 16,0 40 0-16,-40-60 0 16,20 59 0-1,0-59 0-15,-1 40 0 16,-19-21 0-1,-19 1 0-15,19 0 0 16,-20 0 0 0,0 0 0-16,0-20 0 0,-40 40 0 15,41-60 0-15,-21 40 0 16,0-20 0-1,1 0 0-15,-1 0 0 16,0 0 0 0,0 0 0-16,1-20 0 0,19 20 0 15,0-20 0 1,-19 20 0-16</inkml:trace>
  <inkml:trace contextRef="#ctx0" brushRef="#br0" timeOffset="-191804.69">8850 7799 512 0,'-20'0'0'0,"20"39"0"0,-19-39 0 16,-2 20 0 0,1 0 0-16,20-1 0 15,0 22 0-15,0-22 0 16,20 1 0-1,1 0 0-15,-21-20 0 16,19 20 0 0,20-40 0-16,-18 40 0 0,-1-40 0 15,-1 20 0 1,21-40 0-16,-20 40 0 15,0-39 0 1,-1 18 0-16,2 2 0 16,-2-1 0-16,-19 0 0 15,0-19 0 1,0 39 0-16,0-40 0 0,-19 40 0 15,19-20 0 1,-21 20 0-16,21-20 0 16,-19 20 0-1,19 0 0-15,-20 0 0 16,20 0 0-1,-20 0 0-15,20 0 0 0,0 0 0 16,0 40 0-16,20-40 0 16,-20 40 0-1,0-40 0-15,0 59 0 16,0-39 0-1,0 20 0-15,20 19 0 16,-40-19 0 0,40 20 0-16,-20-1 0 0,0 20 0 15,19-39 0-15,-19 59 0 16,0-59 0-1,0 39 0-15,0-19 0 16,0-20 0-16</inkml:trace>
  <inkml:trace contextRef="#ctx0" brushRef="#br0">8910 8771 512 0,'-20'79'0'0,"-40"-59"0"15,60 20 0 1,-60 0 0-16</inkml:trace>
  <inkml:trace contextRef="#ctx0" brushRef="#br0" timeOffset="-187132.61">11271 15776 512 0,'0'-40'0'0,"-20"40"0"16,40 0 0 0,-20-39 0-16,-20 39 0 15,40-21 0 1,-40 2 0-16,20-1 0 15,0 20 0 1,0 20 0-16,0-20 0 0</inkml:trace>
  <inkml:trace contextRef="#ctx0" brushRef="#br0">11271 15776 512 0,'-99'-178'0'0,"79"178"0"16,0 0 0-16</inkml:trace>
  <inkml:trace contextRef="#ctx0" brushRef="#br0" timeOffset="-179642.59">14862 12859 512 0,'-19'-40'0'15,"-1"60"0"-15,20-40 0 16,-40 0 0-16,20 40 0 15,-19-40 0 1,19 40 0-16,-20-20 0 16,21 20 0-1,-21 0 0-15,20 20 0 0,0-21 0 16,0 1 0-1,0 20 0-15,20-40 0 16,0 60 0-16,0-60 0 16,0 39 0-1,20-39 0-15,0 40 0 0,0-40 0 16,19 0 0-1,1 20 0-15,0-20 0 16,0 0 0 0,-1-20 0-16,-19 20 0 15,20-40 0 1,-21 20 0-16,1-19 0 0,-20 18 0 15,21-18 0 1,-21 19 0-16,19 0 0 16,-19-19 0-16,-19 39 0 15,19-40 0 1,0 40 0-16,-21-20 0 15,21 20 0 1,0 0 0-16,0 0 0 0,0 20 0 16,0-40 0-16,0 40 0 15,0 0 0 1,0 20 0-16,0-21 0 15,21 41 0 1,-2-20 0-16,-19 19 0 0,20-19 0 16,0 39 0-1,0-19 0-15,-20-1 0 16,0 21 0-1,0-21 0-15,0 40 0 16,0-39 0-16,0 19 0 16,-20 1 0-16,-20-1 0 15,0-19 0-15,1 19 0 16,-1 0 0-1,0-39 0-15,-19 39 0 16,19-59 0 0,-19 20 0-16,19-40 0 15,-19 20 0-15,18-40 0 0,-17 20 0 16,37-20 0-1,-18-20 0-15,19 20 0 16,0-19 0 0,20-1 0-16,0-19 0 15,20 19 0 1,0-39 0-16,19 19 0 0,1 1 0 15,20-2 0 1,-21 22 0-16,21-20 0 16,19 19 0-16,-19-39 0 15,-1 59 0 1,20-39 0-16,-19 19 0 15,0 0 0 1,39-20 0-16,-99 60 0 0</inkml:trace>
  <inkml:trace contextRef="#ctx0" brushRef="#br0" timeOffset="-174860.51">22443 10339 512 0,'20'-21'0'16,"-40"21"0"0,20-19 0-16,-20 0 0 0,-20-22 0 15,21 41 0-15,-1-19 0 16,-20 19 0-1,20-20 0-15,0 0 0 16,-19 40 0 0,19-40 0-16,0 40 0 0,-20-40 0 15,21 60 0 1,-22-40 0-16,22 19 0 15,19-19 0 1,0 20 0-16,0 20 0 16,19-21 0-16,-19 22 0 15,21-41 0-15,-21 59 0 16,20-39 0-16,-1 20 0 15,21 19 0 1,0-20 0-16,-21 2 0 16,21-2 0-1,0 1 0-15,-20-20 0 16,0 20 0-16,-1-21 0 15,1 21 0-15,0-40 0 16,-20 40 0-16,0-1 0 16,0 1 0-1,0 0 0-15,-20-20 0 16,0-1 0-1,1 1 0-15,-21 20 0 0,20-20 0 32,0 19 0-32,-20-39 0 0,21 20 0 15,-21 0 0-15,20 0 0 16,-19 0 0-1,19-20 0-15,-20 20 0 16,0-40 0 0,20 20 0-16,-19-20 0 0,-1 20 0 15,40-20 0 1,-40 20 0-16,21 20 0 15,-2-20 0-15</inkml:trace>
  <inkml:trace contextRef="#ctx0" brushRef="#br0" timeOffset="-170320.5">11152 15598 512 0,'0'39'0'16,"-20"-78"0"-16,20 58 0 15,0-19 0 1,-20-19 0-16,20 38 0 0,0-38 0 16,0 19 0-16,0 0 0 15,0 0 0 1,0 0 0-16,0 0 0 15,0 0 0 1,0-20 0-16,0 40 0 16,0-40 0-16,0 20 0 15,0 0 0-15,0 0 0 16,0 0 0-16,0 20 0 15,-20-1 0 1,20-19 0-16,0 20 0 16,-19-20 0-16,19 39 0 15,-21-39 0-15,2 40 0 16,-1-40 0-1,20 40 0-15,-20 0 0 16,0 0 0 0,20-1 0-16,-20-39 0 15,20 40 0-15,0-20 0 0,20 19 0 16,-20-19 0-1,20 0 0-15,0 0 0 16,0-20 0 0,-1 20 0-16,2-20 0 15,18 0 0 1,1-20 0-16,-20 20 0 15,19-40 0-15,-39 20 0 16,40-19 0-16,-40 39 0 16,20-20 0-16,-1-1 0 15,-19-17 0 1,21-2 0-16,-21 40 0 15,0-40 0 1,0 40 0-16,0-20 0 0,0 20 0 16,0-20 0-1,-21 40 0-15,42-40 0 16,-21 40 0-16,0-20 0 15,0 20 0 1,0 20 0-16,20-20 0 16,-20 19 0-16,19-20 0 15,1 42 0-15,-20-42 0 16,20 41 0-1,-20 0 0-15,0-2 0 16,0 3 0 0,0-22 0-16,0 21 0 15,0-20 0-15,-20 39 0 0,20-59 0 16,-20 39 0-1,1-19 0-15,-1-20 0 16,-1 19 0 0,-18-19 0-16,19 20 0 15,0-40 0 1,-19 0 0-16,-1-20 0 0,20 40 0 15,0-60 0 1,1 40 0-16,19-20 0 16,-21 20 0-16,21-19 0 15,0-21 0 1,0 20 0-16,21-20 0 15,-2 21 0-15,1-21 0 16,0 20 0-16,20-20 0 16,-1 40 0-1,1-19 0-15,20-1 0 16,-21 20 0-16,1-20 0 15,0 0 0 1,19 20 0-16,-39 20 0 0,19-40 0 16,-18 40 0-1,-2-20 0-15,-19 0 0 16,20 20 0-1,-20-40 0-15,0 20 0 0</inkml:trace>
  <inkml:trace contextRef="#ctx0" brushRef="#br0" timeOffset="-158846.36">7163 13295 512 0,'0'20'0'0,"0"-40"0"16,0 40 0-16,0-40 0 15,0 1 0 1,0 19 0-16</inkml:trace>
  <inkml:trace contextRef="#ctx0" brushRef="#br0" timeOffset="-146074.25">7421 12819 512 0,'-20'-39'0'0,"0"58"0"16,20-38 0-16,-19 19 0 15,-1 0 0-15,-20 19 0 16,20-19 0-1,1 20 0-15,-2 0 0 0,2-20 0 16,-1 40 0 0,0-40 0-16,20 39 0 15,-20-39 0 1,0 40 0-16,20-20 0 15,0 20 0 1,0-20 0-16,-19-1 0 0,19 21 0 16,0-40 0-16,0 40 0 15,0-20 0 1,0 0 0-16,19-1 0 15,-19 0 0 1,20 2 0-16,0-21 0 16,0 20 0-1,0-20 0-15,-1 20 0 0,2-40 0 16,-2 40 0-16,1-40 0 15,0 40 0 1,0-40 0-16,-20 20 0 16,20 0 0-1,-1-20 0-15,1 20 0 0,20-40 0 16,-20 40 0-1,-20-39 0-15,19 19 0 16,2 0 0 0,-21 0 0-16,20 0 0 15,-1 0 0-15,-19 20 0 16,0-39 0-16,20 18 0 15,-20-18 0-15,0 39 0 16,0-40 0 0,0 40 0-16,0-19 0 15,0-1 0 1,0 0 0-16,0 20 0 0,0-20 0 15,0 0 0 1,0 20 0-16,-20-39 0 16,20 58 0-16,0-38 0 15,0 19 0 1,0 0 0-16,0 0 0 15,0 19 0 1,0-38 0-16,20 38 0 0,-20-38 0 16,-20 38 0-1,20-19 0-15,0 0 0 16,0 0 0-16,0 20 0 15,0 0 0 1,-19 0 0-16,19 0 0 16,0 0 0-16,-20 19 0 15,20-39 0-15,0 40 0 16,20-21 0-1,-20 22 0-15,0-22 0 16,0 21 0 0,0 0 0-16,0 0 0 15,0 19 0-15,0-19 0 0,0-1 0 16,0-19 0-1,0 40 0-15,0-20 0 16,0 19 0 0,0-19 0-16,19 19 0 15,-38 1 0 1,19-21 0-16,0 21 0 0,0-20 0 15,19 19 0 1,-19-19 0-16,0 19 0 16,0-39 0-16,-19 40 0 15,19-21 0 1,0 1 0-16,-20 0 0 0,20-1 0 15,-21 1 0 1,2-20 0-16,19 20 0 16,-20-20 0-1,0 19 0-15,0-19 0 16,0 1 0-16,1-2 0 15,-1 0 0-15,0 1 0 16,20-40 0-16,-20 40 0 16,0-40 0-1,1 20 0-15,19-19 0 16,-21 19 0-1,21-19 0-15,-19 19 0 16,-1-21 0-16,0 1 0 16,0 0 0-16,0 1 0 15,20 19 0-15,-19-40 0 16,19 40 0-1,-20-40 0-15,20 40 0 16,0-20 0 0,0 0 0-16,0 0 0 0,0 1 0 15,0-1 0 1,0-20 0-16,20 40 0 15,-20-20 0 1,0 20 0-16,19-19 0 16,-19 19 0-16,0 0 0 0,0 0 0 31,0 0 0-31,0 0 0 0,0 0 0 15,0 0 0 1,0 0 0-16,0-20 0 16,0 40 0-1,0-20 0-15,0 0 0 0,0 0 0 16,0-20 0-16,0 20 0 0</inkml:trace>
  <inkml:trace contextRef="#ctx0" brushRef="#br0" timeOffset="-139982.16">10794 10498 512 0,'-19'59'0'0,"19"-79"0"0,0 20 0 16,0 0 0-1,0-39 0-15,0 39 0 16,0-20 0-1,0 20 0-15,-20-20 0 0,20 0 0 16,-20 20 0-16,0-40 0 16,20 40 0-1,-20-20 0-15,1 20 0 16,-21-19 0-1,20 19 0-15,0-20 0 0,0 40 0 16,0-20 0 0,-19 19 0-16,19 1 0 15,-20-20 0 1,21 40 0-16,-1-40 0 15,-20 40 0-15,20-20 0 16,0 19 0-16,0-19 0 16,20-1 0-16,0 22 0 15,0-22 0 1,0 1 0-16,0 0 0 15,0 0 0 1,20-20 0-16,0 20 0 16,0-40 0-16,20 40 0 15,-20-20 0-15,-1 0 0 16,21 0 0-16,-20-20 0 15,19 20 0 1,1-20 0-16,-20 20 0 16,0-40 0-1,-20 40 0-15,19-39 0 0,2 18 0 16,-21 2 0-1,0-1 0-15,19 0 0 16,-19-19 0-16,0 39 0 16,0-40 0-1,0 40 0-15,20-20 0 16,-20 20 0-16,0-40 0 15,0 40 0-15,0-19 0 16,0 19 0 0,0-20 0-16,0 20 0 15,0 0 0 1,0-21 0-16,0 42 0 15,0-21 0-15,0 20 0 0,0-20 0 16,0 19 0 0,0 1 0-16,0 0 0 15,0 0 0 1,0-20 0-16,0 40 0 15,0-40 0 1,0 39 0-16,0-19 0 0,0 0 0 16,0 20 0-1,0-1 0-15,0-19 0 16,0 20 0-16,0 0 0 15,0-20 0 1,0 18 0-16,0 3 0 16,-20-2 0-1,20-19 0-15,0 40 0 0,0-40 0 16,0 19 0-1,0 0 0-15,0-18 0 16,-19 19 0-16,19-21 0 16,-21 41 0-1,21-40 0-15,-19 39 0 0,-1-39 0 16,0 20 0-1,0-20 0-15,0 0 0 16,1-1 0 0,-1-19 0-16,20 20 0 15,-20-20 0 1,20 0 0-16,-20 0 0 0,20 0 0 15,-20 0 0-15,20 0 0 16,-19-20 0 0,19 1 0-16,-20 19 0 15,20-20 0 1,0 20 0-16,-21-20 0 15,2 0 0 1,19 0 0-16,-20 20 0 0,20-20 0 16,0 20 0-1,0 0 0-15,-20-39 0 16,20 39 0-16,0-20 0 15,0 20 0 1,0-20 0-16,0 40 0 0,0-20 0 16,0 20 0-16</inkml:trace>
  <inkml:trace contextRef="#ctx0" brushRef="#br0" timeOffset="-131150.07">17165 7799 512 0,'0'-20'0'16,"-21"40"0"-16,21-20 0 15,0 19 0-15,-19 21 0 0,19-40 0 16,-20 39 0 0,0-39 0-16,20 41 0 15,0-22 0 1,0 1 0-16,0 20 0 15,0-40 0 1,0 40 0-16,0-40 0 16,0 20 0-1,0-20 0-15,0 38 0 16,0-38 0-16,0 21 0 15,0-21 0-15,20 20 0 16,-20 0 0 0,0-1 0-16,0 1 0 15,20-40 0-15,-20 40 0 16,0-20 0-1,0 0 0-15,0 0 0 16,0 0 0-16,19 0 0 16,-38 0 0-16,19 0 0 15,0 0 0 1,0 0 0-16,19 0 0 15,-19 0 0-15,0 0 0 16,0 0 0 0,0 0 0-16,0 0 0 15,0-20 0-15,0 40 0 16,0-40 0-16,-19 40 0 15,19-20 0 1,0 0 0-16,0 0 0 16,0 0 0-16,0 0 0 15,0-20 0 1,0 20 0-16,0-19 0 15,0 38 0-15,-20-38 0 16,20 19 0 0,0 0 0-16,0 0 0 15,0 0 0-15,0-20 0 16,0 20 0-16,0-41 0 15,0 41 0 1,0-19 0-16,0 19 0 16,0-39 0-16,0 39 0 15,0-20 0 1,20 0 0-16,-20 20 0 15,19-20 0-15,-19 0 0 16,0 0 0-16,0 1 0 16,0-22 0-1,0 41 0-15,21-19 0 16,-21-1 0-16,0 0 0 15,19 20 0 1,-19-20 0-16,20 20 0 16,0-19 0-16,-20 19 0 15,20 0 0 1,-20-20 0-16,20 40 0 15,-1-40 0-15,-19 40 0 16,20-40 0 0,1 20 0-16,-21 20 0 15,0-20 0-15,0 19 0 16,0 1 0-16,19 0 0 15,-19-20 0 1,0 39 0-16,0-39 0 16,0 21 0-16,20-21 0 15,-20 39 0 1,0-39 0-16,0 40 0 15,0-40 0-15,0 20 0 16,0 0 0-16,0-40 0 16,0 40 0-1,0-20 0-15,0 20 0 16,0-40 0-16,0 20 0 15,0-20 0 1,0 20 0-16,0-20 0 16,0 20 0-16,0 0 0 15,19-20 0 1,-19 20 0-16,0-39 0 15,21 39 0-15,-21-41 0 16,20 41 0-16,-20-19 0 16,19 19 0-1,-19-20 0-15,20 20 0 16,0-20 0-16,0 20 0 15,0 0 0 1,-1-20 0-16,1 20 0 16,0 0 0-16,0 0 0 15,0 0 0 1,0 0 0-16,0 0 0 15,-20 20 0-15,19 0 0 16,1 0 0 0,0-1 0-16,-20-19 0 15,20 41 0-15,-20-41 0 16,20 19 0-16,-20 1 0 15,0 0 0 1,0-20 0-16,0 40 0 16,19-20 0-16,-38 0 0 15,19-1 0-15,0-19 0 16,0 40 0-1,19-40 0-15,-19 20 0 16,0-20 0-16,0 39 0 16,0-39 0-1,0 20 0-15,20-20 0 16,-20 20 0-1,0-20 0-15,21 20 0 16,-2-20 0-16,-19 0 0 16,20 0 0-16,0-20 0 15,0 20 0 1,0-20 0-16,-20 20 0 15,19-20 0-15,1 20 0 16,-20-39 0-16,20 39 0 16,0-20 0-1,-20-1 0-15,0 42 0 0,0-21 0 16</inkml:trace>
  <inkml:trace contextRef="#ctx0" brushRef="#br0" timeOffset="-124350.06">13831 5040 512 0,'0'-39'0'0,"-20"58"0"15,0-38 0-15,0 19 0 16,-20 0 0-16,21-20 0 15,-1 40 0 1,-20-20 0-16,20 19 0 16,-19-19 0-1,39 20 0-15,-21 0 0 0,21 0 0 16,0 0 0-1,0-20 0-15,21 20 0 16,-21-1 0-16,0 1 0 16,20-20 0-1,19 40 0-15,-19-40 0 16,20 19 0-1,-21 2 0-15,21-1 0 0,-20-1 0 16,0 1 0 0,0 0 0-16,0 0 0 15,-1 0 0 1,-19-20 0-16,0 40 0 15,20-40 0-15,-20 19 0 16,0 1 0-16,0 0 0 16,-20-1 0-16,20-19 0 15,-19 21 0 1,-1-21 0-16,20 20 0 15,-20-20 0 1,20 19 0-16,-20-19 0 16,0 0 0-1,1 0 0-15,-2 20 0 0,2-20 0 16,-1 0 0-16,0 20 0 15,0-20 0 1,0 0 0-16,1-20 0 16,-1 40 0-1,20-40 0-15,-21 20 0 16,2-20 0-1,19 20 0-15,-20-19 0 0,1 19 0 16,19-20 0-16,0 20 0 16,-21 0 0-1,21-21 0-15,0 21 0 16,0 0 0-16</inkml:trace>
  <inkml:trace contextRef="#ctx0" brushRef="#br0" timeOffset="-116977.97">10715 5001 512 0,'0'39'0'15,"0"-59"0"-15,0 40 0 16,-20-40 0-16,20 1 0 15,-19 19 0-15,-2-20 0 16,2 20 0 0,-1-21 0-16,0 21 0 15,0 0 0 1,0 0 0-16,-19 0 0 15,-1 21 0-15,20-1 0 16,-19-20 0-16,39 0 0 16,-21 0 0-16,2 19 0 15,19-19 0 1,0 40 0-16,0-40 0 15,0 20 0 1,0-20 0-16,0 20 0 16,19 0 0-16,2-20 0 15,-1 19 0-15,19-19 0 16,-19 20 0-16,20-20 0 15,-1 0 0 1,1-20 0-16,-20 40 0 16,20-40 0-1,-1 20 0-15,-19 0 0 16,0 0 0-1,0 0 0-15,-1-19 0 0,-19-1 0 16,0 0 0-16,0 0 0 16,0 0 0-1,0 20 0-15,-19-20 0 16,19 20 0-1,0 0 0-15,-20-19 0 16,20 19 0 0,0-20 0-16,-20 20 0 0,0-21 0 15,20 21 0 1,-20 0 0-16,20 0 0 15,0-19 0-15,0 38 0 16,0-19 0 0,0 0 0-16,0 21 0 15,0-1 0 1,20-1 0-16,-20 1 0 0,0 20 0 15,20-40 0 1,0 40 0-16,0-1 0 16,-1 1 0-1,-19 0 0-15,20-1 0 16,-20 1 0-16,21 20 0 15,-21-1 0 1,19-20 0-16,1 21 0 0,-20-20 0 16,0 0 0-1,0 0 0-15,0 19 0 16,-20-39 0-1,1 39 0-15,-2-39 0 16,-18 20 0-16,19 0 0 16,0-40 0-1,0 19 0-15,20-19 0 0,-20 20 0 16,1-20 0-1,-2 0 0-15,21 0 0 16,-19 0 0 0,19 19 0-16,0-19 0 0</inkml:trace>
  <inkml:trace contextRef="#ctx0" brushRef="#br0" timeOffset="-105975.88">15002 15736 512 0,'19'0'0'16,"-38"0"0"-16,19 0 0 16,0 0 0-16,0 0 0 15,0 0 0 1,0 0 0-16,0 20 0 15,0 20 0 1,0 0 0-16,0-20 0 16,0 39 0-16,0-39 0 0,0 39 0 15,-20-19 0 1,20 20 0-16,0-21 0 15,0 21 0 1,0-21 0-16,0-19 0 16,20 20 0-1,-20-40 0-15,0 20 0 0,0-40 0 16,0 40 0-1,0-40 0-15,0 20 0 16,0-20 0-16,0 0 0 16,19 0 0-1,-38-39 0-15,38 19 0 0,-19-19 0 16,0 39 0-1,0-40 0-15,20 21 0 16,-20-22 0 0,20 23 0-16,0-22 0 15,0 20 0-15,-1 20 0 16,2-19 0-16,18 39 0 15,-19-40 0-15,0 40 0 16,0 0 0 0,-1 19 0-16,-19-19 0 15,20 21 0 1,0 18 0-16,-20 1 0 15,20 20 0-15,-20-40 0 16,0 59 0-16,0-59 0 16,-20 59 0-16,20-39 0 15,-20 19 0 1,20-19 0-16,-20 0 0 15,20-21 0 1,-19 1 0-16,19-20 0 0,0 0 0 16,0 20 0-1,0-40 0-15,0 20 0 16,0-39 0-1,19-1 0-15,-19 0 0 16,20-19 0-16,0 19 0 16,0-20 0-1,0 21 0-15,-1-40 0 0,2 39 0 16,-2-20 0-1,1 40 0-15,20-40 0 16,-20 41 0 0,-1-1 0-16,22-19 0 15,-2 39 0-15,-20-20 0 16,22 40 0-16,-22-20 0 15,1 19 0-15,20-19 0 16,-20 40 0 0,19 0 0-16,-39 19 0 15,20-19 0 1,-20 0 0-16,0 18 0 0,0-17 0 15,0 38 0 1,-20-19 0-16,20-1 0 16,-20 1 0-16,20-1 0 15,-19-19 0 1,-1 0 0-16,20-1 0 15,-20-19 0-15,20 0 0 16,0-20 0-16,0 0 0 16,0 0 0-1,0 20 0-15,0-40 0 16,0 0 0-16,0 20 0 15</inkml:trace>
  <inkml:trace contextRef="#ctx0" brushRef="#br0" timeOffset="-99295.86">17621 10280 512 0,'0'0'0'16,"0"0"0"-1,-20-21 0-15,20 21 0 16,0-39 0-1,-20 39 0-15,20 0 0 16,-20-20 0-16,0 40 0 16,1-40 0-16,-1 40 0 15,0-20 0-15,0 19 0 16,-19-19 0-1,19 41 0-15,-1-22 0 16,-18 21 0-16,39-1 0 16,-19 1 0-16,-2 0 0 15,21 0 0 1,0-1 0-16,0-39 0 15,0 39 0 1,21-39 0-16,-2 21 0 16,1-21 0-16,20 20 0 0,-20-20 0 15,19-20 0 1,-19-1 0-16,20 2 0 15,-1 19 0 1,-19-40 0-16,-20 21 0 16,20-21 0-1,-20 20 0-15,20-20 0 0,-20 20 0 16,0 20 0-1,0-39 0-15,0 39 0 16,0-21 0-16,0 42 0 16,0-42 0-1,0 21 0-15,0 0 0 16,0 0 0-16,0 0 0 15,0 21 0-15,0-1 0 16,0-1 0 0,20 21 0-16,-20-20 0 15,20 20 0-15,-1-1 0 16,-19 20 0-1,40-18 0-15,-20 18 0 0,0 1 0 16,-20-2 0 0,19 22 0-16,1-20 0 15,1 19 0 1,-2-40 0-16,-19 22 0 15,0-2 0 1,0 1 0-16,-19-21 0 0,-2 1 0 16,-18 0 0-16,19-20 0 15,-40-1 0 1,21 1 0-16,-21 20 0 15,1-40 0 1,-1 20 0-16,1-20 0 16,-1 0 0-16,20 0 0 15,1 0 0-15,-1 0 0 16,0-20 0-1,21 20 0-15,-21-40 0 16,20 20 0-16,20 20 0 0</inkml:trace>
  <inkml:trace contextRef="#ctx0" brushRef="#br0" timeOffset="-91603.76">20895 12938 512 0,'0'-39'0'0,"0"39"0"0,-20-20 0 15,20 20 0-15,-20 0 0 16,-19 20 0-1,18-20 0-15,-37 0 0 16,17 19 0 0,2-19 0-16,19 60 0 0,-20-41 0 15,21 22 0 1,-21-22 0-16,40 41 0 15,-20-40 0 1,20 20 0-16,20-21 0 16,-20 0 0-16,40 2 0 0,-1-42 0 15,-19 42 0 1,39-42 0-16,-18 42 0 15,-2-61 0 1,21 40 0-16,-41-39 0 16,21-1 0-1,0 20 0-15,-21-39 0 16,2 39 0-16,-2-40 0 15,1 20 0-15,-20-19 0 16,0 39 0-16,-20 0 0 16,1 0 0-1,-2 20 0-15,21-19 0 16,-19 19 0-1,19 0 0-15,0 19 0 0,0 1 0 16,0 20 0 0,0-20 0-16,0 39 0 15,19 0 0-15,2 1 0 16,-2 20 0-1,21-21 0-15,-20 40 0 16,19-39 0-16,-19 20 0 16,0-1 0-16,-20 20 0 15,20-39 0 1,-20 19 0-16,0 0 0 15,-20-19 0 1,0 19 0-16,0-19 0 16,-19-1 0-16,-1-19 0 0,-20-1 0 15,21-19 0 1,-21 20 0-16,0 0 0 15,2-20 0 1,17-20 0-16,2 0 0 16,19 20 0-1,0-40 0-15,0 40 0 0,20-40 0 16,-19 40 0-1,19-40 0-15,0-20 0 16,0 40 0-16</inkml:trace>
  <inkml:trace contextRef="#ctx0" brushRef="#br0" timeOffset="-65759.56">13632 8096 512 0,'0'40'0'0,"0"-61"0"16,-19 21 0-1,19 0 0-15,0-19 0 16,0 19 0-1,19-19 0-15,-19 38 0 16,0-58 0 0,-19 39 0-16,19 0 0 15,0-20 0-15,0 0 0 0,0 0 0 16,-20 20 0-1,20 0 0-15,-21 0 0 16,21-20 0 0,-19 20 0-16,19-20 0 15,-39 40 0 1,39-40 0-16,-21 40 0 15,21-20 0-15,-20 0 0 0,1 0 0 16,19 0 0 0,-20 0 0-16,0-20 0 15,20 40 0 1,-20-20 0-16,0 20 0 15,20 0 0 1,-19 0 0-16,19-20 0 16,-21 20 0-1,21-20 0-15,-19 20 0 0,19-1 0 16,-20-19 0-16,20 40 0 15,0-40 0 1,0 20 0-16,0-20 0 16,0 20 0-1,0-1 0-15,0 1 0 16,0 0 0-1,0 0 0-15,0 0 0 0,0-20 0 16,20 20 0 0,-20-20 0-16,19 20 0 15,-19-20 0-15,0 20 0 16,21-20 0-1,-2 0 0-15,-19 19 0 16,20-19 0 0,0 19 0-16,-20-38 0 0,20 19 0 15,0 0 0 1,-1 0 0-16,1-19 0 15,-20 19 0-15,21-20 0 16,-2 20 0 0,-19-20 0-16,20 20 0 15,-1-20 0 1,2 0 0-16,-21 20 0 0,0-20 0 15,20 0 0 1,-20 0 0-16,0 1 0 16,19-1 0-1,-19 20 0-15,0-20 0 16,0-1 0-16,0 21 0 15,0-19 0-15,20 19 0 16,-40-19 0-16,20 19 0 16,0 0 0-1,0 0 0-15,0 0 0 16,0 0 0-1,0 0 0-15,0 19 0 16,0-19 0 0,0 0 0-16,0 19 0 0,0-19 0 15,0 21 0 1,0-21 0-16,0 20 0 15,0-20 0-15,0 20 0 16,0-1 0 0,0 1 0-16,0 0 0 15,0 0 0 1,0 0 0-16,0-20 0 0,0 20 0 15,20 0 0-15,-20 0 0 16,0-1 0 0,0 0 0-16,0 2 0 15,20-1 0 1,-20-20 0-16,0 39 0 15,0-39 0 1,0 20 0-16,0 20 0 16,0-40 0-16,0 40 0 15,0-40 0-15,20 39 0 16,-20-39 0-16,-20 39 0 15,20-18 0 1,0-1 0-16,0 0 0 16,0-1 0-1,0 21 0-15,0-20 0 0,-20 0 0 16,20 0 0-1,0 0 0-15,0-1 0 16,-20 21 0 0,20-40 0-16,-19 40 0 15,19-40 0-15,0 39 0 16,0-19 0-1,-20 0 0-15,20 20 0 0,-21-40 0 16,21 39 0 0,-19-39 0-16,-1 20 0 15,20-20 0 1,-19 20 0-16,-2-20 0 15,21 20 0-15,-20-20 0 16,20 0 0 0,-19 0 0-16,-1 0 0 0,20 0 0 15,-20-20 0 1,0 20 0-16,20-20 0 15,-20 40 0 1,20-60 0-16,0 40 0 16,0-20 0-1,-19 1 0-15,19-1 0 16,0 20 0-16,0-20 0 0,0 0 0 15,0 20 0 1,0-39 0-16,0 39 0 16,19-40 0-1,-19 20 0-15,0 0 0 16,0 20 0-1,20-20 0-15,-20 1 0 16,0 19 0 0,20-20 0-16,-20 20 0 0,20-20 0 15,-20 20 0-15,20-20 0 16,-1 40 0-1,-19-40 0-15,20 20 0 16,1-20 0 0,-21 20 0-16,19 0 0 15,1 0 0 1,-1 0 0-16,2-20 0 0,-21 20 0 15,20-20 0-15,-1 20 0 16,1-39 0 0,0 39 0-16,0-20 0 15,0 20 0 1,-1-21 0-16,-19 2 0 15,40 19 0 1,-20-20 0-16,0 1 0 0,0-21 0 16,0 40 0-1,-1-40 0-15,1 20 0 16,0 0 0-16</inkml:trace>
  <inkml:trace contextRef="#ctx0" brushRef="#br0" timeOffset="-51826.44">7480 5616 512 0,'21'-60'0'16,"-21"80"0"-1,0-40 0-15,0 0 0 0,-21 1 0 16,21-1 0 0,0-1 0-16,0 2 0 15,21 19 0-15,-42-20 0 16,21 20 0-1,-19-20 0-15,-1 1 0 16,20 19 0 0,-20-20 0-16,-20 20 0 15,21 0 0-15,-1 0 0 16,0-20 0-16,-20 40 0 15,21-20 0-15,-21 20 0 16,20-20 0 0,0 19 0-16,0 1 0 15,0 0 0 1,1-1 0-16,-1 2 0 0,20-1 0 15,-20-20 0 1,20 39 0-16,-20-39 0 16,20 40 0-1,-20-20 0-15,20 0 0 16,20 0 0-16,-20-20 0 15,0 19 0 1,0-19 0-16,20 40 0 0,-20-40 0 16,40 20 0-1,-21-20 0-15,-19 0 0 16,20-20 0-1,0 40 0-15,0-40 0 16,0 20 0 0,-20 0 0-16,19-21 0 15,-19 21 0-15,21-19 0 0,-2 0 0 16,1-21 0-1,0 40 0-15,0-40 0 16,-20 40 0 0,0-20 0-16,20 20 0 15,-40 0 0 1,20-20 0-16,20 1 0 15,-20-1 0-15,19-1 0 0,-19 2 0 16,0 19 0 0,0-20 0-16,0 20 0 15,20-20 0 1,-20 20 0-16,0 0 0 15,0 0 0 1,0 0 0-16,0 0 0 16,0 20 0-1,0-40 0-15,0 40 0 0,0-40 0 16,0 40 0-16,0-20 0 15,20 39 0 1,-40-39 0-16,40 21 0 16,-20-1 0-1,0-1 0-15,20 1 0 16,-20-20 0-16,0 20 0 15,0 0 0-15,20 20 0 16,-20-40 0 0,0 20 0-16,0-1 0 15,0 21 0-15,19-20 0 16,-38 0 0-1,38-1 0-15,-19 21 0 16,0-20 0 0,0 0 0-16,0 20 0 0,0-40 0 15,0 39 0 1,0-20 0-16,0 22 0 16,0-21 0-16,0-1 0 15,0 1 0 1,0 20 0-16,0-20 0 15,0 0 0-15,-19 19 0 16,19-19 0-16,0 0 0 16,-20 0 0-1,20 0 0-15,-20-20 0 16,0 39 0-1,20-39 0-15,-20 20 0 16,1-20 0-16,19 0 0 16,-20 20 0-1,20-40 0-15,-20 40 0 0,20-40 0 16,-20 20 0-1,0-20 0 1,20 20 0-16,-19-19 0 16,19 19 0-16,0-20 0 15,0 0 0 1,0 20 0-16,0-40 0 15,0 40 0-15,0-20 0 16,0 1 0 0,19-1 0-16,-19 20 0 15,20-20 0-15,0 20 0 16,-20-20 0-16,20 20 0 15,0-20 0 1,-1 0 0-16,1 20 0 16,0-39 0-16,0 39 0 15,0-40 0 1,-1 19 0-16,22 2 0 15,-22-1 0-15,21-19 0 16,-20 19 0-16,0-20 0 16,-1 0 0-1,21 1 0-15,0-40 0 16,-40 79 0-16</inkml:trace>
  <inkml:trace contextRef="#ctx0" brushRef="#br0" timeOffset="-44515.37">19863 11688 512 0,'0'-59'0'0,"0"118"0"16,0-79 0-16,0 20 0 16,0 20 0-16,0 1 0 15,20-2 0 1,-20 0 0-16,0 21 0 15,0-20 0 1,0 40 0-16,0-40 0 0,0 19 0 16,0 2 0-1,0-3 0-15,0 2 0 16,0-20 0-1,0 0 0-15,0-20 0 16,-20 40 0-16,20-60 0 16,0 40 0-16,20-20 0 15,-20 20 0-15,0-20 0 16,0 0 0-1,-20 0 0-15,20-20 0 16,0 40 0 0,0-60 0-16,0 40 0 15,0-40 0-15,0 20 0 16,0-20 0-16,20 21 0 15,-20-21 0-15,20-19 0 16,-20 39 0 0,20-20 0-16,-20 20 0 15,20-20 0 1,-20 20 0-16,19-18 0 0,1 17 0 15,0-19 0 1,0 21 0-16,0 19 0 16,-1-20 0-16,2 20 0 15,-1-40 0 1,19 60 0-16,-39-40 0 15,20 60 0-15,0-40 0 16,0 20 0-16,-1 19 0 16,1-19 0-1,0 20 0-15,-20-21 0 16,20 21 0-1,0-20 0-15,-20 40 0 16,0-60 0-16,20 59 0 0,-40-39 0 16,40 20 0-1,-20-1 0-15,0-39 0 16,0 20 0-1,0-20 0-15,0 20 0 16,0-40 0 0,0 40 0-16,0-40 0 0,0 20 0 15,0 0 0 1,0-20 0-16,0 0 0 15,0 1 0-15,0 0 0 16,0-42 0 0,0 42 0-16,0-41 0 0,0 40 0 15,0-20 0 1,20 20 0-16,-20-18 0 15,0-3 0 1,19 21 0-16,-19-19 0 16,20 19 0-16,0-20 0 15,-20 40 0-15,20-40 0 16,0 60 0-16,-20-40 0 15,19 20 0 1,1 20 0-16,0-40 0 16,0 40 0-1,0-20 0-15,-20 20 0 16,20 0 0-1,0 0 0-15,-1 0 0 16,1 19 0-16,0-19 0 0,-20 21 0 16,40-22 0-1,-21 0 0-15,-19 21 0 16,20-20 0-1,-20 40 0-15,21-40 0 0,-21 19 0 16,19-19 0 0,-19 20 0-16,20-21 0 15,-1 21 0 1,-19 0 0-16,21-40 0 15,-21 40 0-15,0-60 0 16,0 40 0-16,20-20 0 16,-20 20 0-16,0-20 0 15,0 19 0 1,0-19 0-16,0 0 0 15,0 0 0 1,0 0 0-16,0 20 0 16,0-40 0-16,0 40 0 0,0-40 0 15,0 20 0 1,0 0 0-16,0 0 0 15,0 20 0 1,0-40 0-16,0 20 0 16,0-19 0-1,0 19 0-15,0 0 0 0</inkml:trace>
  <inkml:trace contextRef="#ctx0" brushRef="#br0" timeOffset="-13579.08">17144 16173 512 0,'21'79'0'0,"-42"-118"0"0,21 78 0 16,0-39 0-1,0 0 0-15,0 20 0 16,0-40 0-16,0 40 0 16,0-60 0-16,0 60 0 15,21-40 0-15,-42 40 0 16,21-20 0-1,0 0 0-15,0 20 0 16,0-40 0 0,0 40 0-16,0-20 0 15,0 40 0-15,21-20 0 0,-21 0 0 16,0-1 0-1,0 1 0-15,0 20 0 16,0-20 0 0,0 19 0-16,0-19 0 15,0 20 0 1,0-20 0-16,0 19 0 0,0-19 0 15,0 20 0 1,0-20 0-16,0 0 0 16,0 0 0-16,0-1 0 15,0 1 0 1,0-20 0-16,0 0 0 15,0-20 0-15,0 40 0 16,0-59 0-16,0 39 0 16,0-20 0-1,0 20 0-15,0-40 0 16,0 0 0-1,0 20 0-15,0-19 0 16,0 19 0-16,19-40 0 0,-19 41 0 16,0-41 0-1,20 40 0-15,0-19 0 16,-20-1 0-1,20 20 0-15,0-20 0 16,-1 20 0 0,1-39 0-16,1 59 0 0,-2-40 0 15,1 40 0-15,-20 0 0 16,19 0 0-1,2 0 0-15,-1 0 0 16,-1 19 0 0,1-19 0-16,0 21 0 15,-20-21 0-15,20 40 0 16,-20-21 0-16,20 21 0 15,-1 0 0 1,-19 19 0-16,0-19 0 16,20-20 0-16,-20 20 0 15,0-21 0 1,0 41 0-16,0-40 0 0,0 0 0 15,0-1 0 1,0 1 0-16,0-20 0 16,0 0 0-1,0 0 0-15,0 0 0 16,0 0 0-1,0-20 0-15,0 20 0 0,0-39 0 16,-20 39 0-16,20-20 0 16,0-20 0-1,0 20 0-15,0-19 0 16,0 19 0-1,0-20 0-15,0 20 0 0,0-19 0 32,0 19 0-32,20-40 0 0,-20 60 0 15,20-20 0-15,0 20 0 16,-20-19 0-1,20-1 0-15,-20 20 0 16,20-20 0 0,-20 40 0-16,20-20 0 0,-1 20 0 15,-19-40 0 1,20 40 0-16,0-1 0 15,0 1 0 1,0 0 0-16,-20-20 0 16,19 40 0-16,1-40 0 15,-20 40 0-15,21-1 0 16,-21 1 0-16,19 0 0 15,-19-1 0 1,0-19 0-16,0 20 0 16,0-1 0-1,0-19 0-15,0 20 0 0,0-40 0 16,0 40 0-1,20-20 0-15,-20-1 0 16,0 1 0-16,-20 21 0 16,20-3 0-16,0-18 0 15</inkml:trace>
  <inkml:trace contextRef="#ctx0" brushRef="#br0" timeOffset="179278.64">17403 4901 512 0,'0'-20'0'16,"-40"61"0"-16,40-62 0 15,-20 42 0 1,1-2 0-16,-2 0 0 16,1 2 0-16,1 18 0 15,19-19 0 1,-20 0 0-16,20 20 0 15,0-40 0-15,-20 39 0 16,20-39 0 0,20 41 0-16,-20-41 0 15,20 19 0-15,-20 0 0 16,19 2 0-16,1-1 0 15,1-20 0 1,-2 19 0-16,1-38 0 16,-1 38 0-16,2-38 0 15,-1 38 0 1,19-38 0-16,-19 19 0 15,0 0 0-15,0-20 0 16,-1 20 0 0,1-21 0-16,20 21 0 15,-40-38 0-15,20 38 0 16,0-21 0-16,-20 21 0 15,20-39 0 1,-20 39 0-16,0-20 0 16,0 0 0-16,0 20 0 15,19-20 0 1,-19 0 0-16,0-19 0 15,0 39 0-15,0-41 0 16,0 22 0-16,0 0 0 16,-19-2 0-1,38 1 0-15,-38 20 0 16,19-19 0-16,0-1 0 15,19 20 0 1,-19-20 0-16,-19 40 0 16,19-40 0-16,0 40 0 15,0-20 0 1,0 20 0-16,-20-20 0 15,20 39 0-15,0-18 0 16,0 17 0-16,20 3 0 16,-20-22 0-1,0 21 0-15,19-20 0 16,1 20 0-16,-20-21 0 15,20 22 0 1,0-22 0-16,0 41 0 16,-20-21 0-16,0 1 0 15,19 0 0 1,1-1 0-16,1 1 0 15,-21 0 0-15,0-1 0 16,0 1 0-16,0 20 0 16,0-40 0-1,0 18 0-15,0-17 0 16,0 19 0-16,0-21 0 15,0 1 0 1,-21 20 0-16,21-40 0 16,-20 20 0-16,1-20 0 15,19 0 0-15,-20 0 0 16,20 0 0-1,-20-20 0-15,0 40 0 16,20-40 0-16,-20 20 0 16,1 0 0-1,-1 0 0-15,0 0 0 16,20-20 0-16,-40 20 0 15,20-40 0 1,20 40 0-16,-20-19 0 16,1 19 0-16,19-40 0 15,-20 40 0 1,20-40 0-16,0 21 0 15,-20-1 0-15,20-20 0 16,0 40 0 0,0-40 0-16,0 20 0 15,20 1 0-15,-20-1 0 16,20-20 0-16,-20 40 0 15,19-40 0 1,1 40 0-16,-20-19 0 16,20 19 0-16,0 0 0 15,0 0 0-15,0 0 0 16,0-20 0-1,-20 40 0-15,19-40 0 16,1 40 0-16,0-20 0 16,0 19 0-1,-20 1 0-15,20-20 0 16,-1 20 0-16,1-40 0 15,1 40 0 1,-2-20 0-16,1 19 0 16,0-19 0-16,-20 0 0 15</inkml:trace>
  <inkml:trace contextRef="#ctx0" brushRef="#br0" timeOffset="180656.66">17343 4862 512 0,'0'19'0'16,"0"-38"0"-1,0 38 0-15,0-38 0 16,0 38 0 0,0-19 0-16,0 20 0 0,0-20 0 15,0-20 0-15,0 40 0 16,0-40 0-1,0 40 0-15,20-40 0 16,-20 20 0 0,0 0 0-16,0 0 0 15,19 0 0 1,-19 0 0-16,0 0 0 0,0 0 0 15,0 0 0 1,21 0 0-16,-21 0 0 16,20-19 0-16,-20 19 0 15,19-20 0 1,-19 20 0-16,20-20 0 15,0 40 0 1,-20-20 0-16,0 0 0 0,20 0 0 16,-20-20 0-1,0 40 0-15,20-40 0 16,-20 20 0-16,19 0 0 15,-19 0 0 1,0 0 0-16,20 0 0 16,-20 0 0-1,20 0 0-15,-20 0 0 0,0 0 0 16,20 20 0-1,-20-40 0-15,0 40 0 16,0-40 0 0,20 40 0-16,-20-40 0 15,20 20 0-15,-20 0 0 16,0 0 0-16,20 0 0 15,-20 20 0-15,0-20 0 16,0 0 0 0,0 20 0-16,0-40 0 15,0 40 0 1,19-40 0-16,-19 20 0 15,0 0 0 1,0 0 0-16,0 0 0 0,0 0 0 16,0 0 0-16,0 0 0 15,0 20 0 1,0-40 0-16,0 40 0 15,0-40 0-15,0 40 0 16</inkml:trace>
  <inkml:trace contextRef="#ctx0" brushRef="#br0" timeOffset="191968.75">7600 10458 512 0,'0'-40'0'0,"-20"60"0"16,40-40 0 0,-40 20 0-16,20 0 0 15,0-20 0-15,0 40 0 16,-20-40 0-1,0 20 0-15,20-20 0 16,0 20 0-16,-19 0 0 16,19 0 0-16,-20 0 0 15,20-19 0 1,-21 19 0-16,2-20 0 15,-1 40 0-15,20-40 0 16,-40 40 0-16,20-20 0 16,1 19 0-1,-1 1 0-15,20-20 0 16,-20 0 0-16,0 0 0 15,20 0 0 1,-39 0 0-16,39 0 0 16,-21 0 0-16,21 20 0 15,0-20 0-15,0 20 0 16,0-20 0-1,-19 0 0-15,19 20 0 16,0 0 0-16,0 0 0 16,0-1 0-16,-20 21 0 0,20-21 0 15,0 41 0 1,0-40 0-16,-20 20 0 15,20 20 0 1,0-41 0-16,0 21 0 16,0-40 0-1,0 59 0-15,20-39 0 16,-20 20 0-16,0-20 0 0,0 0 0 15,20 0 0 1,-1-1 0-16,-19 1 0 16,21-40 0-1,-2 40 0-15,1-40 0 16,0 20 0-1,20-39 0-15,-21 39 0 16,21-40 0-16,-20 20 0 16,0-20 0-16,-1-19 0 15,2 0 0-15,-1-1 0 16,-1 20 0-1,-19-19 0-15,20-1 0 0,0 1 0 16,-20 19 0 0,20 0 0-16,-20 1 0 15,-20 19 0 1,20-1 0-16,0 21 0 15,0-19 0 1,20 38 0-16,-20-38 0 0,-20 59 0 16,20-20 0-16,0 19 0 15,20 1 0 1,-20 20 0-16,0-1 0 15,0-19 0 1,0 39 0-16,20-39 0 16,-20 38 0-1,0-37 0-15,0 38 0 0,0 1 0 16,0-22 0-16,0 42 0 15,-20-40 0 1,20-1 0-16,0 1 0 16,-20 19 0-1,20-39 0-15,-20 39 0 0,0-39 0 16,1 20 0-1,-41-21 0-15,40-19 0 16,0 20 0 0,-20-40 0-16,21 19 0 15,-1-38 0-15,-20 19 0 16,20-19 0-1,-20 19 0-15,21-41 0 0,-1 21 0 16,0 1 0 0,20-21 0-16,-20 20 0 15,20-20 0 1,0 20 0-16,20-19 0 15,0-1 0 1,0 0 0-16,-1 21 0 0,21-1 0 16,-20 0 0-16,20 0 0 15,-1-20 0 1,21 40 0-16,-21-19 0 15,2 19 0 1,-2-20 0-16,1 20 0 16,-1-40 0-16,1 40 0 15,0-20 0-15,-20 0 0 16,19-19 0-16,-19-1 0 15,0 19 0 1,0-57 0-16,-20 78 0 0</inkml:trace>
  <inkml:trace contextRef="#ctx0" brushRef="#br0" timeOffset="201354.78">11350 12918 512 0,'0'-19'0'0,"-19"19"0"16,19 0 0-16,-20 0 0 15,-1 0 0 1,2-20 0-16,-1 40 0 16,0-40 0-1,0 20 0-15,0 0 0 0,1 20 0 16,-1-1 0-1,0-19 0-15,0 20 0 16,0-40 0-16,-20 60 0 16,21-40 0-1,-1 39 0-15,20-18 0 0,-20-1 0 16,20-1 0-1,-20 1 0-15,20 20 0 16,0-40 0 0,0 40 0-16,-20-40 0 15,20 39 0 1,0-39 0-16,0 40 0 0,0-20 0 15,20 0 0-15,-20-1 0 16,0-19 0 0,0 40 0-16,20-40 0 15,-20 20 0 1,20-20 0-16,-20 20 0 15,20-20 0 1,-20 0 0-16,40 0 0 0,-40 0 0 16,19 20 0-1,1-40 0-15,-20 20 0 16,20-20 0-16,-20 40 0 15,20-40 0 1,0 40 0-16,-1-40 0 0,-19 20 0 16,20 0 0-1,-20 0 0-15,20 0 0 16,0-20 0-1,0 20 0-15,-20-40 0 16,19 40 0-16,2-39 0 16,-21 39 0-16,20-20 0 15,-1-1 0-15,-19 21 0 16,0-38 0-1,20 18 0-15,-20 0 0 16,0 20 0 0,20-40 0-16,-20 40 0 15,0-20 0-15,0 0 0 16,0 20 0-16,0-19 0 15,20 19 0-15,-20-41 0 16,0 41 0 0,0-19 0-16,0 19 0 15,0-20 0 1,0 40 0-16,0-20 0 0,0 0 0 15,0 0 0 1,0 0 0-16,0 19 0 16,0-38 0-1,0 38 0-15,0-38 0 16,0 38 0-16,0-38 0 15,0 38 0-15,0-19 0 16,0 21 0-16,0-1 0 16,0-20 0-1,0 39 0-15,0-39 0 16,0 40 0-1,0-40 0-15,0 40 0 16,0-20 0-16,0-1 0 0,0 21 0 16,-20-20 0-1,20 39 0-15,0-39 0 16,0 20 0-1,-20-20 0-15,20 20 0 16,0-21 0 0,0 41 0-16,0-21 0 0,-20 1 0 15,20 20 0 1,0-40 0-1,0 38 0-15,0-17 0 16,0 18 0-16,0-39 0 16,0 40 0-16,-19-21 0 15,19 21 0 1,0-20 0-16,0 19 0 15,-20 0 0-15,20-39 0 16,0 40 0-16,0-40 0 16,-21 39 0-1,21-39 0-15,-19 21 0 16,19-22 0-16,-20 20 0 15,20-19 0 1,-20 0 0-16,0 0 0 16,20-20 0-16,-20 20 0 15,1-40 0-15,-1 40 0 16,0-60 0-1,0 60 0-15,0-40 0 16,1 0 0-16,19 20 0 16,-21-40 0-1,2 21 0-15,19-21 0 16,-20 40 0-16,20-20 0 0</inkml:trace>
  <inkml:trace contextRef="#ctx0" brushRef="#br0" timeOffset="201362.79">11013 14327 512 0</inkml:trace>
  <inkml:trace contextRef="#ctx0" brushRef="#br0" timeOffset="201638.8">11013 14327 512 0,'-40'-317'0'0,"40"337"0"0,0-40 0 16,0-20 0 0,20 40 0-16,-20-39 0 15,20 19 0-15,0-20 0 16,-1 40 0-16,2-20 0 15,-2 0 0 1,21-19 0-16,0 19 0 16,-1 0 0-16,-19-1 0 15,20 2 0-15,0-1 0 16,-1 1 0-1,21-21 0-15,-21 20 0 16,1-20 0-16,0 40 0 16,0 0 0-16,-21 20 0 15</inkml:trace>
  <inkml:trace contextRef="#ctx0" brushRef="#br0" timeOffset="209010.86">13890 16709 512 0,'0'-60'0'0,"-20"80"0"16,20-40 0-16,0 20 0 15,0 0 0 1,0-20 0-16,0 20 0 15,-19-20 0 1,19 20 0-16,-20-19 0 0,20 19 0 16,0-20 0-1,-20 20 0-15,0 0 0 16,20-20 0-16,-20 40 0 15,20-40 0 1,-19 20 0-16,19-20 0 16,-21 20 0-16,2 0 0 15,-1 20 0-15,20-40 0 16,-20 40 0-1,20-20 0-15,-20 20 0 16,0 0 0-16,1-20 0 16,-1 19 0-1,20-38 0-15,-21 38 0 0,21-19 0 16,-19 20 0-1,19 0 0-15,-20-20 0 16,20 20 0 0,0-20 0-16,0 20 0 15,0 0 0 1,0 0 0-16,0-1 0 0,20 1 0 15,-20-20 0-15,19 20 0 16,-19-20 0 0,21 21 0-16,-1-2 0 15,-1-19 0 1,1 19 0-16,0-19 0 15,0 20 0 1,-20-20 0-16,20 0 0 0,20 0 0 16,-21 0 0-1,1 0 0-15,0 0 0 16,0 20 0-16,0-20 0 15,-1 0 0 1,1-20 0-16,0 40 0 0,0-20 0 16,-20 20 0-1,20 0 0-15,-20 0 0 16,19 0 0-1,1-20 0-15,-20 20 0 16,0-20 0-16,0 39 0 16,0-39 0-16,21 41 0 15,-21-41 0-15,0 38 0 16,0-18 0-1,0 0 0-15,0 0 0 16,0 0 0 0,-21 0 0-16,21 0 0 15,0 19 0-15,-20-39 0 16,20 40 0-16,-19-40 0 15,19 19 0-15,-20 2 0 16,0-21 0 0,20 19 0-16,-20-19 0 15,20 20 0 1,-20-40 0-16,1 40 0 15,-1-40 0-15,0 20 0 16,0 0 0-16,20 0 0 16,-20 0 0-1,1-19 0-15,-2 19 0 16,2-21 0-16,-1 21 0 15,20-19 0-15,-20 19 0 16,-20-40 0-16,40 40 0 16,-19-19 0-1,-1-1 0-15,20 0 0 16,-21-20 0-1,21 40 0-15,0-20 0 0,-19 20 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5945-C47E-45BE-94E4-6BA688FD7093}" type="datetimeFigureOut">
              <a:rPr lang="nl-NL" smtClean="0"/>
              <a:t>13-2-2023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8849-20C6-47C1-A86A-2BCF74E44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156175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5945-C47E-45BE-94E4-6BA688FD7093}" type="datetimeFigureOut">
              <a:rPr lang="nl-NL" smtClean="0"/>
              <a:t>13-2-2023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8849-20C6-47C1-A86A-2BCF74E44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265599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5945-C47E-45BE-94E4-6BA688FD7093}" type="datetimeFigureOut">
              <a:rPr lang="nl-NL" smtClean="0"/>
              <a:t>13-2-2023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8849-20C6-47C1-A86A-2BCF74E44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35949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5945-C47E-45BE-94E4-6BA688FD7093}" type="datetimeFigureOut">
              <a:rPr lang="nl-NL" smtClean="0"/>
              <a:t>13-2-2023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8849-20C6-47C1-A86A-2BCF74E44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866176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5945-C47E-45BE-94E4-6BA688FD7093}" type="datetimeFigureOut">
              <a:rPr lang="nl-NL" smtClean="0"/>
              <a:t>13-2-2023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8849-20C6-47C1-A86A-2BCF74E44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244022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5945-C47E-45BE-94E4-6BA688FD7093}" type="datetimeFigureOut">
              <a:rPr lang="nl-NL" smtClean="0"/>
              <a:t>13-2-2023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8849-20C6-47C1-A86A-2BCF74E44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119174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5945-C47E-45BE-94E4-6BA688FD7093}" type="datetimeFigureOut">
              <a:rPr lang="nl-NL" smtClean="0"/>
              <a:t>13-2-2023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8849-20C6-47C1-A86A-2BCF74E44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45594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5945-C47E-45BE-94E4-6BA688FD7093}" type="datetimeFigureOut">
              <a:rPr lang="nl-NL" smtClean="0"/>
              <a:t>13-2-2023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8849-20C6-47C1-A86A-2BCF74E44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682795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5945-C47E-45BE-94E4-6BA688FD7093}" type="datetimeFigureOut">
              <a:rPr lang="nl-NL" smtClean="0"/>
              <a:t>13-2-2023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8849-20C6-47C1-A86A-2BCF74E44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484345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5945-C47E-45BE-94E4-6BA688FD7093}" type="datetimeFigureOut">
              <a:rPr lang="nl-NL" smtClean="0"/>
              <a:t>13-2-2023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8849-20C6-47C1-A86A-2BCF74E44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69120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5945-C47E-45BE-94E4-6BA688FD7093}" type="datetimeFigureOut">
              <a:rPr lang="nl-NL" smtClean="0"/>
              <a:t>13-2-2023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8849-20C6-47C1-A86A-2BCF74E44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36767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55945-C47E-45BE-94E4-6BA688FD7093}" type="datetimeFigureOut">
              <a:rPr lang="nl-NL" smtClean="0"/>
              <a:t>13-2-2023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58849-20C6-47C1-A86A-2BCF74E44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57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%3cdiv%20style=%22position:%20relative;%20width:%20300px;%20height:%20197px;%22%3e%3ca%20href=%22https:/phet.colorado.edu/sims/soluble-salts/soluble-salts_nl.jar%22%20style=%22text-decoration:%20none;%22%3e%3cimg%20src=%22https:/phet.colorado.edu/sims/soluble-salts/soluble-salts-600.png%22%20alt=%22Zouten%20en%20Oplosbaarheid%22%20style=%22border:%20none;%22%20width=%22300%22%20height=%22197%22/%3e%3cdiv%20style=%22positron:%20absolute;%20width:%20200px;%20height:%2080px;%20left:%2050px;%20top:%2058px;%20background-color:#FFF; opacity: 0.6; filter: alpha(opacity = 60);&quot;&gt;&lt;/div&gt;&lt;table style=&quot;position: absolute; width: 200px; height: 80px; left: 50px; top: 58px;&quot;&gt;&lt;tr&gt;&lt;td style=&quot;text-align: center; color: 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ePYWZ2AjnI?start=21&amp;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ePYWZ2AjnI?start=21&amp;feature=oembed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customXml" Target="../ink/ink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nl/simulation/legacy/soluble-salts" TargetMode="External"/><Relationship Id="rId2" Type="http://schemas.openxmlformats.org/officeDocument/2006/relationships/hyperlink" Target="https://phet.colorado.edu/nl/simulation/legacy/sugar-and-salt-solutions" TargetMode="Externa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8DF3714-4281-4E62-BDD9-BAD2F6CB4A0F}"/>
              </a:ext>
            </a:extLst>
          </p:cNvPr>
          <p:cNvSpPr txBox="1"/>
          <p:nvPr/>
        </p:nvSpPr>
        <p:spPr>
          <a:xfrm>
            <a:off x="1038687" y="603682"/>
            <a:ext cx="3467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Zouten in water</a:t>
            </a:r>
          </a:p>
        </p:txBody>
      </p:sp>
    </p:spTree>
    <p:extLst>
      <p:ext uri="{BB962C8B-B14F-4D97-AF65-F5344CB8AC3E}">
        <p14:creationId xmlns:p14="http://schemas.microsoft.com/office/powerpoint/2010/main" val="350290562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179EC01-A624-4066-9663-9FA560066E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4" t="30582" r="52083" b="17407"/>
          <a:stretch/>
        </p:blipFill>
        <p:spPr>
          <a:xfrm>
            <a:off x="1995699" y="2124074"/>
            <a:ext cx="5152602" cy="3691719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4D9374E7-8999-4242-AD1D-0F038761460A}"/>
              </a:ext>
            </a:extLst>
          </p:cNvPr>
          <p:cNvSpPr/>
          <p:nvPr/>
        </p:nvSpPr>
        <p:spPr>
          <a:xfrm>
            <a:off x="1881398" y="1257300"/>
            <a:ext cx="952500" cy="866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633487E-5E10-4DAB-BC50-65FC1C6C4A81}"/>
              </a:ext>
            </a:extLst>
          </p:cNvPr>
          <p:cNvSpPr/>
          <p:nvPr/>
        </p:nvSpPr>
        <p:spPr>
          <a:xfrm>
            <a:off x="3959925" y="6396335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Na</a:t>
            </a:r>
            <a:r>
              <a:rPr lang="nl-NL" sz="24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nl-NL" sz="2400" b="1" dirty="0">
                <a:solidFill>
                  <a:srgbClr val="00B050"/>
                </a:solidFill>
                <a:latin typeface="Arial" panose="020B0604020202020204" pitchFamily="34" charset="0"/>
              </a:rPr>
              <a:t>Cl</a:t>
            </a:r>
            <a:r>
              <a:rPr lang="nl-NL" sz="2400" b="1" baseline="50000" dirty="0">
                <a:solidFill>
                  <a:srgbClr val="00B050"/>
                </a:solidFill>
                <a:latin typeface="Arial" panose="020B0604020202020204" pitchFamily="34" charset="0"/>
              </a:rPr>
              <a:t>-</a:t>
            </a:r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nl-NL" sz="1400" dirty="0">
                <a:latin typeface="Arial" panose="020B0604020202020204" pitchFamily="34" charset="0"/>
              </a:rPr>
              <a:t>(s)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851B1D4-31FC-4DFF-BBC5-12A09370917E}"/>
              </a:ext>
            </a:extLst>
          </p:cNvPr>
          <p:cNvSpPr/>
          <p:nvPr/>
        </p:nvSpPr>
        <p:spPr>
          <a:xfrm>
            <a:off x="3094671" y="5969943"/>
            <a:ext cx="2906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Na</a:t>
            </a:r>
            <a:r>
              <a:rPr lang="nl-NL" sz="24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nl-N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(aq</a:t>
            </a:r>
            <a:r>
              <a:rPr lang="nl-NL" dirty="0">
                <a:latin typeface="Arial" panose="020B0604020202020204" pitchFamily="34" charset="0"/>
              </a:rPr>
              <a:t>)     </a:t>
            </a:r>
            <a:r>
              <a:rPr lang="nl-NL" sz="2400" dirty="0">
                <a:latin typeface="Arial" panose="020B0604020202020204" pitchFamily="34" charset="0"/>
              </a:rPr>
              <a:t>+</a:t>
            </a:r>
            <a:r>
              <a:rPr lang="nl-N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nl-NL" sz="2400" b="1" dirty="0">
                <a:solidFill>
                  <a:srgbClr val="00B050"/>
                </a:solidFill>
                <a:latin typeface="Arial" panose="020B0604020202020204" pitchFamily="34" charset="0"/>
              </a:rPr>
              <a:t>Cl</a:t>
            </a:r>
            <a:r>
              <a:rPr lang="nl-NL" sz="2400" b="1" baseline="50000" dirty="0">
                <a:solidFill>
                  <a:srgbClr val="00B050"/>
                </a:solidFill>
                <a:latin typeface="Arial" panose="020B0604020202020204" pitchFamily="34" charset="0"/>
              </a:rPr>
              <a:t>-</a:t>
            </a:r>
            <a:r>
              <a:rPr lang="nl-N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(aq)</a:t>
            </a:r>
            <a:endParaRPr lang="nl-NL" sz="2400" b="1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94CAE3F-7645-4CB3-9050-12AB68C60E16}"/>
              </a:ext>
            </a:extLst>
          </p:cNvPr>
          <p:cNvSpPr txBox="1"/>
          <p:nvPr/>
        </p:nvSpPr>
        <p:spPr>
          <a:xfrm>
            <a:off x="1065967" y="1105355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</a:rPr>
              <a:t>on</a:t>
            </a:r>
            <a:r>
              <a:rPr lang="nl-NL" sz="2400" dirty="0">
                <a:solidFill>
                  <a:srgbClr val="FF0000"/>
                </a:solidFill>
                <a:latin typeface="Arial" panose="020B0604020202020204" pitchFamily="34" charset="0"/>
              </a:rPr>
              <a:t>verzadigd</a:t>
            </a:r>
            <a:endParaRPr lang="nl-NL" sz="2400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C201F06-F9D5-8252-74D6-13B84C209849}"/>
              </a:ext>
            </a:extLst>
          </p:cNvPr>
          <p:cNvSpPr/>
          <p:nvPr/>
        </p:nvSpPr>
        <p:spPr>
          <a:xfrm>
            <a:off x="3975404" y="1954800"/>
            <a:ext cx="1145097" cy="1687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224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81" y="0"/>
            <a:ext cx="5710238" cy="5710238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3BBA782A-22A0-481F-8821-17EF287E4A56}"/>
              </a:ext>
            </a:extLst>
          </p:cNvPr>
          <p:cNvSpPr/>
          <p:nvPr/>
        </p:nvSpPr>
        <p:spPr>
          <a:xfrm>
            <a:off x="3094671" y="5969943"/>
            <a:ext cx="1194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rgbClr val="7030A0"/>
                </a:solidFill>
                <a:latin typeface="Arial" panose="020B0604020202020204" pitchFamily="34" charset="0"/>
              </a:rPr>
              <a:t>Na</a:t>
            </a:r>
            <a:r>
              <a:rPr lang="nl-NL" sz="2400" b="1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+</a:t>
            </a:r>
            <a:r>
              <a:rPr lang="nl-N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(aq</a:t>
            </a:r>
            <a:r>
              <a:rPr lang="nl-NL" dirty="0">
                <a:latin typeface="Arial" panose="020B0604020202020204" pitchFamily="34" charset="0"/>
              </a:rPr>
              <a:t>)</a:t>
            </a:r>
            <a:endParaRPr lang="nl-NL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5A605E5D-755E-4C8D-B7C0-111D02A4DD7C}"/>
              </a:ext>
            </a:extLst>
          </p:cNvPr>
          <p:cNvSpPr/>
          <p:nvPr/>
        </p:nvSpPr>
        <p:spPr>
          <a:xfrm>
            <a:off x="3816000" y="2116800"/>
            <a:ext cx="1404000" cy="1404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0000">
                <a:srgbClr val="7030A0"/>
              </a:gs>
              <a:gs pos="100000">
                <a:srgbClr val="7030A0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300" dirty="0"/>
              <a:t>N</a:t>
            </a:r>
            <a:r>
              <a:rPr lang="nl-NL" sz="4400" dirty="0"/>
              <a:t>a</a:t>
            </a:r>
            <a:r>
              <a:rPr lang="nl-NL" sz="4400" baseline="30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44390523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t="1170" b="-1"/>
          <a:stretch/>
        </p:blipFill>
        <p:spPr>
          <a:xfrm>
            <a:off x="0" y="604913"/>
            <a:ext cx="9144000" cy="4341657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F18F82AE-9E1E-46B8-8020-AFB4916EA77A}"/>
              </a:ext>
            </a:extLst>
          </p:cNvPr>
          <p:cNvSpPr/>
          <p:nvPr/>
        </p:nvSpPr>
        <p:spPr>
          <a:xfrm>
            <a:off x="3094671" y="5969943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rgbClr val="7030A0"/>
                </a:solidFill>
                <a:latin typeface="Arial" panose="020B0604020202020204" pitchFamily="34" charset="0"/>
              </a:rPr>
              <a:t>Na</a:t>
            </a:r>
            <a:r>
              <a:rPr lang="nl-NL" sz="2400" b="1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+</a:t>
            </a:r>
            <a:r>
              <a:rPr lang="nl-NL" sz="2400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(aq</a:t>
            </a:r>
            <a:r>
              <a:rPr lang="nl-NL" dirty="0">
                <a:latin typeface="Arial" panose="020B0604020202020204" pitchFamily="34" charset="0"/>
              </a:rPr>
              <a:t>)     </a:t>
            </a:r>
            <a:r>
              <a:rPr lang="nl-NL" sz="2400" dirty="0">
                <a:latin typeface="Arial" panose="020B0604020202020204" pitchFamily="34" charset="0"/>
              </a:rPr>
              <a:t>+</a:t>
            </a:r>
            <a:r>
              <a:rPr lang="nl-N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nl-NL" sz="2400" b="1" dirty="0">
                <a:solidFill>
                  <a:srgbClr val="00B050"/>
                </a:solidFill>
                <a:latin typeface="Arial" panose="020B0604020202020204" pitchFamily="34" charset="0"/>
              </a:rPr>
              <a:t>Cl</a:t>
            </a:r>
            <a:r>
              <a:rPr lang="nl-NL" sz="2400" b="1" baseline="50000" dirty="0">
                <a:solidFill>
                  <a:srgbClr val="00B050"/>
                </a:solidFill>
                <a:latin typeface="Arial" panose="020B0604020202020204" pitchFamily="34" charset="0"/>
              </a:rPr>
              <a:t>-</a:t>
            </a:r>
            <a:r>
              <a:rPr lang="nl-N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(aq)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958246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t="1170" b="-1"/>
          <a:stretch/>
        </p:blipFill>
        <p:spPr>
          <a:xfrm>
            <a:off x="0" y="604913"/>
            <a:ext cx="9144000" cy="4341657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31FC005B-8898-49DD-A51C-C4EEC243BFD1}"/>
              </a:ext>
            </a:extLst>
          </p:cNvPr>
          <p:cNvSpPr/>
          <p:nvPr/>
        </p:nvSpPr>
        <p:spPr>
          <a:xfrm>
            <a:off x="135308" y="5371738"/>
            <a:ext cx="92202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</a:rPr>
              <a:t>In een zoutoplossing zijn de ionen omringd door watermoleculen</a:t>
            </a:r>
          </a:p>
        </p:txBody>
      </p:sp>
    </p:spTree>
    <p:extLst>
      <p:ext uri="{BB962C8B-B14F-4D97-AF65-F5344CB8AC3E}">
        <p14:creationId xmlns:p14="http://schemas.microsoft.com/office/powerpoint/2010/main" val="128285162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t="1170" b="-1"/>
          <a:stretch/>
        </p:blipFill>
        <p:spPr>
          <a:xfrm>
            <a:off x="0" y="604913"/>
            <a:ext cx="9144000" cy="4341657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31FC005B-8898-49DD-A51C-C4EEC243BFD1}"/>
              </a:ext>
            </a:extLst>
          </p:cNvPr>
          <p:cNvSpPr/>
          <p:nvPr/>
        </p:nvSpPr>
        <p:spPr>
          <a:xfrm>
            <a:off x="135308" y="5371738"/>
            <a:ext cx="92202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l-NL" dirty="0">
                <a:latin typeface="Arial" panose="020B0604020202020204" pitchFamily="34" charset="0"/>
              </a:rPr>
              <a:t>In een zoutoplossing zijn de ionen omringd door watermoleculen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</a:rPr>
              <a:t>:  </a:t>
            </a:r>
            <a:r>
              <a:rPr lang="nl-NL" b="1" dirty="0">
                <a:solidFill>
                  <a:srgbClr val="FF0000"/>
                </a:solidFill>
                <a:latin typeface="Arial" panose="020B0604020202020204" pitchFamily="34" charset="0"/>
              </a:rPr>
              <a:t>ion-dipoolbinding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791512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t="1170" b="-1"/>
          <a:stretch/>
        </p:blipFill>
        <p:spPr>
          <a:xfrm>
            <a:off x="0" y="604913"/>
            <a:ext cx="9144000" cy="4341657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31FC005B-8898-49DD-A51C-C4EEC243BFD1}"/>
              </a:ext>
            </a:extLst>
          </p:cNvPr>
          <p:cNvSpPr/>
          <p:nvPr/>
        </p:nvSpPr>
        <p:spPr>
          <a:xfrm>
            <a:off x="135308" y="5371738"/>
            <a:ext cx="92202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l-NL" dirty="0">
                <a:latin typeface="Arial" panose="020B0604020202020204" pitchFamily="34" charset="0"/>
              </a:rPr>
              <a:t>In een zoutoplossing zijn de ionen omringd door watermoleculen:  </a:t>
            </a:r>
            <a:r>
              <a:rPr lang="nl-NL" b="1" dirty="0">
                <a:solidFill>
                  <a:srgbClr val="FF0000"/>
                </a:solidFill>
                <a:latin typeface="Arial" panose="020B0604020202020204" pitchFamily="34" charset="0"/>
              </a:rPr>
              <a:t>ion-dipoolbinding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  <a:p>
            <a:endParaRPr lang="nl-NL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</a:rPr>
              <a:t>De ionen zijn </a:t>
            </a:r>
            <a:r>
              <a:rPr lang="nl-NL" b="1" dirty="0">
                <a:solidFill>
                  <a:srgbClr val="FF0000"/>
                </a:solidFill>
                <a:latin typeface="Arial" panose="020B0604020202020204" pitchFamily="34" charset="0"/>
              </a:rPr>
              <a:t>gehydrateerd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</a:rPr>
              <a:t>.  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903882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old.iupac.org/didac/Slide%20Images/Didac%2001/D1%20H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" t="8669" r="34509" b="19113"/>
          <a:stretch/>
        </p:blipFill>
        <p:spPr bwMode="auto">
          <a:xfrm>
            <a:off x="2991028" y="1782676"/>
            <a:ext cx="5369912" cy="43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F3C7248E-CF65-4FBE-A953-37DE9DB0ED86}"/>
              </a:ext>
            </a:extLst>
          </p:cNvPr>
          <p:cNvSpPr/>
          <p:nvPr/>
        </p:nvSpPr>
        <p:spPr>
          <a:xfrm>
            <a:off x="7964681" y="4324172"/>
            <a:ext cx="521293" cy="185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7428253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old.iupac.org/didac/Slide%20Images/Didac%2001/D1%20H04.jpg">
            <a:extLst>
              <a:ext uri="{FF2B5EF4-FFF2-40B4-BE49-F238E27FC236}">
                <a16:creationId xmlns:a16="http://schemas.microsoft.com/office/drawing/2014/main" id="{B47665E8-75E4-46BD-A4FA-588A3678A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8" t="50144" r="4807" b="10555"/>
          <a:stretch/>
        </p:blipFill>
        <p:spPr bwMode="auto">
          <a:xfrm>
            <a:off x="3110669" y="3677266"/>
            <a:ext cx="3050010" cy="235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old.iupac.org/didac/Slide%20Images/Didac%2001/D1%20H04.jpg">
            <a:extLst>
              <a:ext uri="{FF2B5EF4-FFF2-40B4-BE49-F238E27FC236}">
                <a16:creationId xmlns:a16="http://schemas.microsoft.com/office/drawing/2014/main" id="{66690443-524C-4834-956A-3973678E7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8" t="50144" r="4807" b="10555"/>
          <a:stretch/>
        </p:blipFill>
        <p:spPr bwMode="auto">
          <a:xfrm>
            <a:off x="3110669" y="3677266"/>
            <a:ext cx="3050010" cy="235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29513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old.iupac.org/didac/Slide%20Images/Didac%2001/D1%20H05.jpg">
            <a:extLst>
              <a:ext uri="{FF2B5EF4-FFF2-40B4-BE49-F238E27FC236}">
                <a16:creationId xmlns:a16="http://schemas.microsoft.com/office/drawing/2014/main" id="{91C72734-F724-4AF1-B986-02B4CBEE55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6" r="50000" b="25714"/>
          <a:stretch/>
        </p:blipFill>
        <p:spPr bwMode="auto">
          <a:xfrm>
            <a:off x="2735153" y="3729937"/>
            <a:ext cx="3554551" cy="223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79763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old.iupac.org/didac/Slide%20Images/Didac%2001/D1%20H05.jpg">
            <a:extLst>
              <a:ext uri="{FF2B5EF4-FFF2-40B4-BE49-F238E27FC236}">
                <a16:creationId xmlns:a16="http://schemas.microsoft.com/office/drawing/2014/main" id="{0A181F97-B9DF-437A-8E3B-26DE0E4D2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5499" b="25501"/>
          <a:stretch/>
        </p:blipFill>
        <p:spPr bwMode="auto">
          <a:xfrm>
            <a:off x="2932686" y="3729937"/>
            <a:ext cx="3543520" cy="223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97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hlinkClick r:id="rId2" action="ppaction://hlinkfile"/>
            <a:extLst>
              <a:ext uri="{FF2B5EF4-FFF2-40B4-BE49-F238E27FC236}">
                <a16:creationId xmlns:a16="http://schemas.microsoft.com/office/drawing/2014/main" id="{61674F48-955D-4093-B4AB-55E24D61E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10" y="-7507"/>
            <a:ext cx="3622090" cy="686550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8DF3714-4281-4E62-BDD9-BAD2F6CB4A0F}"/>
              </a:ext>
            </a:extLst>
          </p:cNvPr>
          <p:cNvSpPr txBox="1"/>
          <p:nvPr/>
        </p:nvSpPr>
        <p:spPr>
          <a:xfrm>
            <a:off x="1038687" y="603682"/>
            <a:ext cx="3467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Zouten in water</a:t>
            </a:r>
          </a:p>
        </p:txBody>
      </p:sp>
    </p:spTree>
    <p:extLst>
      <p:ext uri="{BB962C8B-B14F-4D97-AF65-F5344CB8AC3E}">
        <p14:creationId xmlns:p14="http://schemas.microsoft.com/office/powerpoint/2010/main" val="3366064668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9110985-3187-CDB4-0F50-498EF977FA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44" t="14975" r="34679" b="18318"/>
          <a:stretch/>
        </p:blipFill>
        <p:spPr>
          <a:xfrm>
            <a:off x="-58725" y="-66438"/>
            <a:ext cx="9378893" cy="670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85885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Solution Formation Animation">
            <a:hlinkClick r:id="" action="ppaction://media"/>
            <a:extLst>
              <a:ext uri="{FF2B5EF4-FFF2-40B4-BE49-F238E27FC236}">
                <a16:creationId xmlns:a16="http://schemas.microsoft.com/office/drawing/2014/main" id="{8A837AA8-46C4-D2D8-B710-A978E1A656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7550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69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Solution Formation Animation">
            <a:hlinkClick r:id="" action="ppaction://media"/>
            <a:extLst>
              <a:ext uri="{FF2B5EF4-FFF2-40B4-BE49-F238E27FC236}">
                <a16:creationId xmlns:a16="http://schemas.microsoft.com/office/drawing/2014/main" id="{92B28440-AF96-836B-0E2A-58F603DF113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02000" y="2476500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121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C98978D3-D47E-4755-9D65-F60B4143B8EB}"/>
              </a:ext>
            </a:extLst>
          </p:cNvPr>
          <p:cNvGrpSpPr/>
          <p:nvPr/>
        </p:nvGrpSpPr>
        <p:grpSpPr>
          <a:xfrm>
            <a:off x="-823179" y="-93727"/>
            <a:ext cx="10729520" cy="7066027"/>
            <a:chOff x="-823179" y="-93727"/>
            <a:chExt cx="10729520" cy="7066027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1689382B-C0EB-4F51-B3BA-B26FCA5F475D}"/>
                </a:ext>
              </a:extLst>
            </p:cNvPr>
            <p:cNvSpPr/>
            <p:nvPr/>
          </p:nvSpPr>
          <p:spPr>
            <a:xfrm>
              <a:off x="-116144" y="5886450"/>
              <a:ext cx="9315450" cy="1085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31" b="17532"/>
            <a:stretch/>
          </p:blipFill>
          <p:spPr>
            <a:xfrm>
              <a:off x="-823179" y="-93727"/>
              <a:ext cx="10729520" cy="5980177"/>
            </a:xfrm>
            <a:prstGeom prst="rect">
              <a:avLst/>
            </a:prstGeom>
          </p:spPr>
        </p:pic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3687CC2F-60D2-421A-A5EB-8801495ABAC3}"/>
                </a:ext>
              </a:extLst>
            </p:cNvPr>
            <p:cNvSpPr/>
            <p:nvPr/>
          </p:nvSpPr>
          <p:spPr>
            <a:xfrm>
              <a:off x="152400" y="5969943"/>
              <a:ext cx="8991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</a:rPr>
                <a:t>Bij het oplossen van een zout vindt </a:t>
              </a:r>
              <a:r>
                <a:rPr lang="nl-NL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hydratatie</a:t>
              </a:r>
              <a:r>
                <a:rPr lang="nl-NL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nl-NL" dirty="0">
                  <a:latin typeface="Arial" panose="020B0604020202020204" pitchFamily="34" charset="0"/>
                </a:rPr>
                <a:t>plaats.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4016571014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A268910-F62A-47BC-87C6-1D2E5298FD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2" b="16231"/>
          <a:stretch/>
        </p:blipFill>
        <p:spPr>
          <a:xfrm>
            <a:off x="-798887" y="-96900"/>
            <a:ext cx="10704887" cy="607098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9E07285A-BD90-4032-9DE4-289FA0F22AE5}"/>
              </a:ext>
            </a:extLst>
          </p:cNvPr>
          <p:cNvSpPr/>
          <p:nvPr/>
        </p:nvSpPr>
        <p:spPr>
          <a:xfrm>
            <a:off x="936004" y="5697264"/>
            <a:ext cx="83383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l-NL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nl-NL" sz="32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</a:rPr>
              <a:t>Cl</a:t>
            </a:r>
            <a:r>
              <a:rPr lang="nl-NL" sz="3200" b="1" baseline="50000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NL" sz="2400" dirty="0">
                <a:solidFill>
                  <a:srgbClr val="000000"/>
                </a:solidFill>
                <a:latin typeface="Arial" panose="020B0604020202020204" pitchFamily="34" charset="0"/>
              </a:rPr>
              <a:t>(s)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24444695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C3CACEA7-D8DD-4706-A662-BC4773DD0F42}"/>
              </a:ext>
            </a:extLst>
          </p:cNvPr>
          <p:cNvSpPr/>
          <p:nvPr/>
        </p:nvSpPr>
        <p:spPr>
          <a:xfrm>
            <a:off x="936004" y="5697264"/>
            <a:ext cx="83383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l-NL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nl-NL" sz="32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</a:rPr>
              <a:t>Cl</a:t>
            </a:r>
            <a:r>
              <a:rPr lang="nl-NL" sz="3200" b="1" baseline="50000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NL" sz="2400" dirty="0">
                <a:solidFill>
                  <a:srgbClr val="000000"/>
                </a:solidFill>
                <a:latin typeface="Arial" panose="020B0604020202020204" pitchFamily="34" charset="0"/>
              </a:rPr>
              <a:t>(s)                   </a:t>
            </a:r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nl-NL" sz="32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NL" sz="2400" dirty="0">
                <a:solidFill>
                  <a:srgbClr val="000000"/>
                </a:solidFill>
                <a:latin typeface="Arial" panose="020B0604020202020204" pitchFamily="34" charset="0"/>
              </a:rPr>
              <a:t>(aq)     </a:t>
            </a:r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</a:rPr>
              <a:t>+    Cl</a:t>
            </a:r>
            <a:r>
              <a:rPr lang="nl-NL" sz="3200" b="1" baseline="50000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nl-NL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NL" sz="2400" dirty="0">
                <a:solidFill>
                  <a:srgbClr val="000000"/>
                </a:solidFill>
                <a:latin typeface="Arial" panose="020B0604020202020204" pitchFamily="34" charset="0"/>
              </a:rPr>
              <a:t>(aq) </a:t>
            </a:r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F47B57E-0061-435E-BACC-DA34064CF1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2" b="16231"/>
          <a:stretch/>
        </p:blipFill>
        <p:spPr>
          <a:xfrm>
            <a:off x="-798887" y="-96900"/>
            <a:ext cx="10704887" cy="60709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hoek 4">
                <a:extLst>
                  <a:ext uri="{FF2B5EF4-FFF2-40B4-BE49-F238E27FC236}">
                    <a16:creationId xmlns:a16="http://schemas.microsoft.com/office/drawing/2014/main" id="{DCBCDDEF-5F1F-40A6-8E1F-5083BE3CA9BC}"/>
                  </a:ext>
                </a:extLst>
              </p:cNvPr>
              <p:cNvSpPr/>
              <p:nvPr/>
            </p:nvSpPr>
            <p:spPr>
              <a:xfrm>
                <a:off x="3199391" y="6004099"/>
                <a:ext cx="6222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nl-NL" sz="3200" dirty="0"/>
              </a:p>
            </p:txBody>
          </p:sp>
        </mc:Choice>
        <mc:Fallback xmlns="">
          <p:sp>
            <p:nvSpPr>
              <p:cNvPr id="5" name="Rechthoek 4">
                <a:extLst>
                  <a:ext uri="{FF2B5EF4-FFF2-40B4-BE49-F238E27FC236}">
                    <a16:creationId xmlns:a16="http://schemas.microsoft.com/office/drawing/2014/main" id="{DCBCDDEF-5F1F-40A6-8E1F-5083BE3CA9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391" y="6004099"/>
                <a:ext cx="62228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018733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CC2DAA9-350C-4661-977C-15FC6EDC15FB}"/>
              </a:ext>
            </a:extLst>
          </p:cNvPr>
          <p:cNvSpPr/>
          <p:nvPr/>
        </p:nvSpPr>
        <p:spPr>
          <a:xfrm>
            <a:off x="1514920" y="2839612"/>
            <a:ext cx="7174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3200" dirty="0"/>
              <a:t>NaCl </a:t>
            </a:r>
            <a:r>
              <a:rPr lang="nl-NL" sz="2400" dirty="0"/>
              <a:t>(s)</a:t>
            </a:r>
            <a:r>
              <a:rPr lang="nl-NL" sz="3200" dirty="0"/>
              <a:t>	         Na</a:t>
            </a:r>
            <a:r>
              <a:rPr lang="nl-NL" sz="3200" baseline="30000" dirty="0"/>
              <a:t>+ </a:t>
            </a:r>
            <a:r>
              <a:rPr lang="nl-NL" sz="2400" dirty="0"/>
              <a:t>(aq)  </a:t>
            </a:r>
            <a:r>
              <a:rPr lang="nl-NL" sz="3200" dirty="0"/>
              <a:t>+  Cl</a:t>
            </a:r>
            <a:r>
              <a:rPr lang="nl-NL" sz="3200" baseline="30000" dirty="0"/>
              <a:t>─ </a:t>
            </a:r>
            <a:r>
              <a:rPr lang="nl-NL" sz="2400" dirty="0"/>
              <a:t>(aq)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294DFCC-3A48-461F-9208-1FACA87A899F}"/>
              </a:ext>
            </a:extLst>
          </p:cNvPr>
          <p:cNvSpPr txBox="1"/>
          <p:nvPr/>
        </p:nvSpPr>
        <p:spPr>
          <a:xfrm>
            <a:off x="1847850" y="88582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17F349B-2007-4648-8B13-ABF7E6B8C146}"/>
              </a:ext>
            </a:extLst>
          </p:cNvPr>
          <p:cNvSpPr txBox="1"/>
          <p:nvPr/>
        </p:nvSpPr>
        <p:spPr>
          <a:xfrm>
            <a:off x="1514920" y="867177"/>
            <a:ext cx="5192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Oplossen van natriumchloride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D1A5E05E-3CD9-493B-A9AD-27F21526F102}"/>
                  </a:ext>
                </a:extLst>
              </p:cNvPr>
              <p:cNvSpPr/>
              <p:nvPr/>
            </p:nvSpPr>
            <p:spPr>
              <a:xfrm>
                <a:off x="3264044" y="2865008"/>
                <a:ext cx="6222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nl-NL" sz="3200" dirty="0"/>
              </a:p>
            </p:txBody>
          </p:sp>
        </mc:Choice>
        <mc:Fallback xmlns=""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D1A5E05E-3CD9-493B-A9AD-27F21526F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044" y="2865008"/>
                <a:ext cx="622286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152574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0294DFCC-3A48-461F-9208-1FACA87A899F}"/>
              </a:ext>
            </a:extLst>
          </p:cNvPr>
          <p:cNvSpPr txBox="1"/>
          <p:nvPr/>
        </p:nvSpPr>
        <p:spPr>
          <a:xfrm>
            <a:off x="1847850" y="88582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17F349B-2007-4648-8B13-ABF7E6B8C146}"/>
              </a:ext>
            </a:extLst>
          </p:cNvPr>
          <p:cNvSpPr txBox="1"/>
          <p:nvPr/>
        </p:nvSpPr>
        <p:spPr>
          <a:xfrm>
            <a:off x="1514920" y="867177"/>
            <a:ext cx="5703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Oplossen van aluminiumbromide</a:t>
            </a:r>
          </a:p>
        </p:txBody>
      </p:sp>
    </p:spTree>
    <p:extLst>
      <p:ext uri="{BB962C8B-B14F-4D97-AF65-F5344CB8AC3E}">
        <p14:creationId xmlns:p14="http://schemas.microsoft.com/office/powerpoint/2010/main" val="2915706775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0294DFCC-3A48-461F-9208-1FACA87A899F}"/>
              </a:ext>
            </a:extLst>
          </p:cNvPr>
          <p:cNvSpPr txBox="1"/>
          <p:nvPr/>
        </p:nvSpPr>
        <p:spPr>
          <a:xfrm>
            <a:off x="1847850" y="88582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17F349B-2007-4648-8B13-ABF7E6B8C146}"/>
              </a:ext>
            </a:extLst>
          </p:cNvPr>
          <p:cNvSpPr txBox="1"/>
          <p:nvPr/>
        </p:nvSpPr>
        <p:spPr>
          <a:xfrm>
            <a:off x="1514920" y="867177"/>
            <a:ext cx="5703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Oplossen van aluminiumbromide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D97DC8C-81DF-4948-A0DC-B1BCC3C75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" b="63788"/>
          <a:stretch>
            <a:fillRect/>
          </a:stretch>
        </p:blipFill>
        <p:spPr bwMode="auto">
          <a:xfrm>
            <a:off x="1158875" y="3838575"/>
            <a:ext cx="68262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3">
            <a:extLst>
              <a:ext uri="{FF2B5EF4-FFF2-40B4-BE49-F238E27FC236}">
                <a16:creationId xmlns:a16="http://schemas.microsoft.com/office/drawing/2014/main" id="{B03CF891-5D7B-4AFC-BC6B-E5B145192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263" y="5158800"/>
            <a:ext cx="1223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400" dirty="0">
                <a:latin typeface="Arial" panose="020B0604020202020204" pitchFamily="34" charset="0"/>
              </a:rPr>
              <a:t>oplossen</a:t>
            </a:r>
            <a:endParaRPr lang="nl-NL" altLang="nl-NL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12840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CC2DAA9-350C-4661-977C-15FC6EDC15FB}"/>
              </a:ext>
            </a:extLst>
          </p:cNvPr>
          <p:cNvSpPr/>
          <p:nvPr/>
        </p:nvSpPr>
        <p:spPr>
          <a:xfrm>
            <a:off x="1514920" y="2844225"/>
            <a:ext cx="7174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altLang="nl-NL" sz="3200" dirty="0"/>
              <a:t>AlBr</a:t>
            </a:r>
            <a:r>
              <a:rPr lang="nl-NL" altLang="nl-NL" sz="3200" baseline="-25000" dirty="0"/>
              <a:t>3 </a:t>
            </a:r>
            <a:r>
              <a:rPr lang="nl-NL" sz="2400" dirty="0"/>
              <a:t>(s) </a:t>
            </a:r>
            <a:r>
              <a:rPr lang="nl-NL" altLang="nl-NL" sz="2400" baseline="-25000" dirty="0"/>
              <a:t>                                                </a:t>
            </a:r>
            <a:r>
              <a:rPr lang="nl-NL" altLang="nl-NL" sz="3200" dirty="0">
                <a:sym typeface="Wingdings" panose="05000000000000000000" pitchFamily="2" charset="2"/>
              </a:rPr>
              <a:t>Al</a:t>
            </a:r>
            <a:r>
              <a:rPr lang="nl-NL" altLang="nl-NL" sz="3200" baseline="30000" dirty="0">
                <a:sym typeface="Wingdings" panose="05000000000000000000" pitchFamily="2" charset="2"/>
              </a:rPr>
              <a:t>3+</a:t>
            </a:r>
            <a:r>
              <a:rPr lang="nl-NL" sz="2400" dirty="0">
                <a:solidFill>
                  <a:prstClr val="black"/>
                </a:solidFill>
              </a:rPr>
              <a:t> (aq)</a:t>
            </a:r>
            <a:r>
              <a:rPr lang="nl-NL" altLang="nl-NL" sz="3200" baseline="30000" dirty="0">
                <a:sym typeface="Wingdings" panose="05000000000000000000" pitchFamily="2" charset="2"/>
              </a:rPr>
              <a:t>   </a:t>
            </a:r>
            <a:r>
              <a:rPr lang="nl-NL" altLang="nl-NL" sz="3200" dirty="0">
                <a:sym typeface="Wingdings" panose="05000000000000000000" pitchFamily="2" charset="2"/>
              </a:rPr>
              <a:t>+  </a:t>
            </a:r>
            <a:r>
              <a:rPr lang="nl-NL" altLang="nl-NL" sz="3200" dirty="0">
                <a:solidFill>
                  <a:schemeClr val="bg1"/>
                </a:solidFill>
                <a:sym typeface="Wingdings" panose="05000000000000000000" pitchFamily="2" charset="2"/>
              </a:rPr>
              <a:t>3</a:t>
            </a:r>
            <a:r>
              <a:rPr lang="nl-NL" altLang="nl-NL" sz="3200" dirty="0">
                <a:sym typeface="Wingdings" panose="05000000000000000000" pitchFamily="2" charset="2"/>
              </a:rPr>
              <a:t>Br</a:t>
            </a:r>
            <a:r>
              <a:rPr lang="nl-NL" altLang="nl-NL" sz="3200" baseline="30000" dirty="0">
                <a:sym typeface="Wingdings" panose="05000000000000000000" pitchFamily="2" charset="2"/>
              </a:rPr>
              <a:t>- </a:t>
            </a:r>
            <a:r>
              <a:rPr lang="nl-NL" sz="2400" dirty="0"/>
              <a:t>(aq)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294DFCC-3A48-461F-9208-1FACA87A899F}"/>
              </a:ext>
            </a:extLst>
          </p:cNvPr>
          <p:cNvSpPr txBox="1"/>
          <p:nvPr/>
        </p:nvSpPr>
        <p:spPr>
          <a:xfrm>
            <a:off x="1847850" y="88582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17F349B-2007-4648-8B13-ABF7E6B8C146}"/>
              </a:ext>
            </a:extLst>
          </p:cNvPr>
          <p:cNvSpPr txBox="1"/>
          <p:nvPr/>
        </p:nvSpPr>
        <p:spPr>
          <a:xfrm>
            <a:off x="1514920" y="867177"/>
            <a:ext cx="5703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Oplossen van aluminiumbromide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D97DC8C-81DF-4948-A0DC-B1BCC3C75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" b="63788"/>
          <a:stretch>
            <a:fillRect/>
          </a:stretch>
        </p:blipFill>
        <p:spPr bwMode="auto">
          <a:xfrm>
            <a:off x="1158875" y="3838575"/>
            <a:ext cx="68262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3">
            <a:extLst>
              <a:ext uri="{FF2B5EF4-FFF2-40B4-BE49-F238E27FC236}">
                <a16:creationId xmlns:a16="http://schemas.microsoft.com/office/drawing/2014/main" id="{B03CF891-5D7B-4AFC-BC6B-E5B145192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263" y="5158800"/>
            <a:ext cx="1223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400" dirty="0">
                <a:latin typeface="Arial" panose="020B0604020202020204" pitchFamily="34" charset="0"/>
              </a:rPr>
              <a:t>oplossen</a:t>
            </a:r>
            <a:endParaRPr lang="nl-NL" altLang="nl-NL" sz="14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A86AC9CF-2296-4984-B69E-8BE430DA3013}"/>
                  </a:ext>
                </a:extLst>
              </p:cNvPr>
              <p:cNvSpPr/>
              <p:nvPr/>
            </p:nvSpPr>
            <p:spPr>
              <a:xfrm>
                <a:off x="3624263" y="2844225"/>
                <a:ext cx="6222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nl-NL" sz="3200" dirty="0"/>
              </a:p>
            </p:txBody>
          </p:sp>
        </mc:Choice>
        <mc:Fallback xmlns=""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A86AC9CF-2296-4984-B69E-8BE430DA30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263" y="2844225"/>
                <a:ext cx="62228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31788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3CB92E0-A53B-48B5-93E5-25C4C8F4F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7" t="9653" r="52083" b="17408"/>
          <a:stretch/>
        </p:blipFill>
        <p:spPr>
          <a:xfrm>
            <a:off x="2002198" y="638175"/>
            <a:ext cx="5139604" cy="517727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37A3BFD-DBFB-4230-BF7A-274577A475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70" t="8031" r="62290" b="64579"/>
          <a:stretch/>
        </p:blipFill>
        <p:spPr>
          <a:xfrm>
            <a:off x="4105274" y="540000"/>
            <a:ext cx="1771651" cy="19440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5655CADB-C237-4DC9-8BE6-03A54A7D3DC8}"/>
              </a:ext>
            </a:extLst>
          </p:cNvPr>
          <p:cNvSpPr/>
          <p:nvPr/>
        </p:nvSpPr>
        <p:spPr>
          <a:xfrm>
            <a:off x="1688400" y="1252800"/>
            <a:ext cx="952500" cy="866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6AF8C5B-8F07-41F9-8DD1-736BB552FBC3}"/>
              </a:ext>
            </a:extLst>
          </p:cNvPr>
          <p:cNvSpPr/>
          <p:nvPr/>
        </p:nvSpPr>
        <p:spPr>
          <a:xfrm>
            <a:off x="7455600" y="285748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Na</a:t>
            </a:r>
            <a:r>
              <a:rPr lang="nl-NL" sz="24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nl-NL" sz="2400" b="1" dirty="0">
                <a:solidFill>
                  <a:srgbClr val="00B050"/>
                </a:solidFill>
                <a:latin typeface="Arial" panose="020B0604020202020204" pitchFamily="34" charset="0"/>
              </a:rPr>
              <a:t>Cl</a:t>
            </a:r>
            <a:r>
              <a:rPr lang="nl-NL" sz="2400" b="1" baseline="50000" dirty="0">
                <a:solidFill>
                  <a:srgbClr val="00B050"/>
                </a:solidFill>
                <a:latin typeface="Arial" panose="020B0604020202020204" pitchFamily="34" charset="0"/>
              </a:rPr>
              <a:t>-</a:t>
            </a:r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nl-NL" sz="1400" dirty="0">
                <a:latin typeface="Arial" panose="020B0604020202020204" pitchFamily="34" charset="0"/>
              </a:rPr>
              <a:t>(s)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1452364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CC2DAA9-350C-4661-977C-15FC6EDC15FB}"/>
              </a:ext>
            </a:extLst>
          </p:cNvPr>
          <p:cNvSpPr/>
          <p:nvPr/>
        </p:nvSpPr>
        <p:spPr>
          <a:xfrm>
            <a:off x="1514920" y="2844225"/>
            <a:ext cx="7174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altLang="nl-NL" sz="3200" dirty="0"/>
              <a:t>AlBr</a:t>
            </a:r>
            <a:r>
              <a:rPr lang="nl-NL" altLang="nl-NL" sz="3200" baseline="-25000" dirty="0">
                <a:solidFill>
                  <a:srgbClr val="FF0000"/>
                </a:solidFill>
              </a:rPr>
              <a:t>3</a:t>
            </a:r>
            <a:r>
              <a:rPr lang="nl-NL" altLang="nl-NL" sz="3200" baseline="-25000" dirty="0"/>
              <a:t> </a:t>
            </a:r>
            <a:r>
              <a:rPr lang="nl-NL" sz="2400" dirty="0"/>
              <a:t>(s) </a:t>
            </a:r>
            <a:r>
              <a:rPr lang="nl-NL" altLang="nl-NL" sz="2400" baseline="-25000" dirty="0"/>
              <a:t>                                                </a:t>
            </a:r>
            <a:r>
              <a:rPr lang="nl-NL" altLang="nl-NL" sz="3200" dirty="0">
                <a:sym typeface="Wingdings" panose="05000000000000000000" pitchFamily="2" charset="2"/>
              </a:rPr>
              <a:t>Al</a:t>
            </a:r>
            <a:r>
              <a:rPr lang="nl-NL" altLang="nl-NL" sz="3200" baseline="30000" dirty="0">
                <a:sym typeface="Wingdings" panose="05000000000000000000" pitchFamily="2" charset="2"/>
              </a:rPr>
              <a:t>3+</a:t>
            </a:r>
            <a:r>
              <a:rPr lang="nl-NL" sz="2400" dirty="0">
                <a:solidFill>
                  <a:prstClr val="black"/>
                </a:solidFill>
              </a:rPr>
              <a:t> (aq)</a:t>
            </a:r>
            <a:r>
              <a:rPr lang="nl-NL" altLang="nl-NL" sz="3200" baseline="30000" dirty="0">
                <a:sym typeface="Wingdings" panose="05000000000000000000" pitchFamily="2" charset="2"/>
              </a:rPr>
              <a:t>   </a:t>
            </a:r>
            <a:r>
              <a:rPr lang="nl-NL" altLang="nl-NL" sz="3200" dirty="0">
                <a:sym typeface="Wingdings" panose="05000000000000000000" pitchFamily="2" charset="2"/>
              </a:rPr>
              <a:t>+  </a:t>
            </a:r>
            <a:r>
              <a:rPr lang="nl-NL" altLang="nl-NL" sz="3200" dirty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nl-NL" altLang="nl-NL" sz="3200" dirty="0">
                <a:sym typeface="Wingdings" panose="05000000000000000000" pitchFamily="2" charset="2"/>
              </a:rPr>
              <a:t>Br</a:t>
            </a:r>
            <a:r>
              <a:rPr lang="nl-NL" altLang="nl-NL" sz="3200" baseline="30000" dirty="0">
                <a:sym typeface="Wingdings" panose="05000000000000000000" pitchFamily="2" charset="2"/>
              </a:rPr>
              <a:t>- </a:t>
            </a:r>
            <a:r>
              <a:rPr lang="nl-NL" sz="2400" dirty="0"/>
              <a:t>(aq)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294DFCC-3A48-461F-9208-1FACA87A899F}"/>
              </a:ext>
            </a:extLst>
          </p:cNvPr>
          <p:cNvSpPr txBox="1"/>
          <p:nvPr/>
        </p:nvSpPr>
        <p:spPr>
          <a:xfrm>
            <a:off x="1847850" y="88582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17F349B-2007-4648-8B13-ABF7E6B8C146}"/>
              </a:ext>
            </a:extLst>
          </p:cNvPr>
          <p:cNvSpPr txBox="1"/>
          <p:nvPr/>
        </p:nvSpPr>
        <p:spPr>
          <a:xfrm>
            <a:off x="1514920" y="867177"/>
            <a:ext cx="5703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Oplossen van aluminiumbromide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D97DC8C-81DF-4948-A0DC-B1BCC3C75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" b="63788"/>
          <a:stretch>
            <a:fillRect/>
          </a:stretch>
        </p:blipFill>
        <p:spPr bwMode="auto">
          <a:xfrm>
            <a:off x="1158875" y="3838575"/>
            <a:ext cx="68262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3">
            <a:extLst>
              <a:ext uri="{FF2B5EF4-FFF2-40B4-BE49-F238E27FC236}">
                <a16:creationId xmlns:a16="http://schemas.microsoft.com/office/drawing/2014/main" id="{B03CF891-5D7B-4AFC-BC6B-E5B145192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263" y="5158800"/>
            <a:ext cx="1223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400" dirty="0">
                <a:latin typeface="Arial" panose="020B0604020202020204" pitchFamily="34" charset="0"/>
              </a:rPr>
              <a:t>oplossen</a:t>
            </a:r>
            <a:endParaRPr lang="nl-NL" altLang="nl-NL" sz="14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F3E176BB-2183-417E-AD05-B1335A9B9667}"/>
                  </a:ext>
                </a:extLst>
              </p:cNvPr>
              <p:cNvSpPr/>
              <p:nvPr/>
            </p:nvSpPr>
            <p:spPr>
              <a:xfrm>
                <a:off x="3624263" y="2844225"/>
                <a:ext cx="6222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nl-NL" sz="3200" dirty="0"/>
              </a:p>
            </p:txBody>
          </p:sp>
        </mc:Choice>
        <mc:Fallback xmlns=""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F3E176BB-2183-417E-AD05-B1335A9B96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263" y="2844225"/>
                <a:ext cx="62228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5635950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0294DFCC-3A48-461F-9208-1FACA87A899F}"/>
              </a:ext>
            </a:extLst>
          </p:cNvPr>
          <p:cNvSpPr txBox="1"/>
          <p:nvPr/>
        </p:nvSpPr>
        <p:spPr>
          <a:xfrm>
            <a:off x="1847850" y="88582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17F349B-2007-4648-8B13-ABF7E6B8C146}"/>
              </a:ext>
            </a:extLst>
          </p:cNvPr>
          <p:cNvSpPr txBox="1"/>
          <p:nvPr/>
        </p:nvSpPr>
        <p:spPr>
          <a:xfrm>
            <a:off x="1514920" y="867177"/>
            <a:ext cx="4966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Oplossen van natriumfosfaat</a:t>
            </a:r>
          </a:p>
        </p:txBody>
      </p:sp>
    </p:spTree>
    <p:extLst>
      <p:ext uri="{BB962C8B-B14F-4D97-AF65-F5344CB8AC3E}">
        <p14:creationId xmlns:p14="http://schemas.microsoft.com/office/powerpoint/2010/main" val="2072484136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CC2DAA9-350C-4661-977C-15FC6EDC15FB}"/>
              </a:ext>
            </a:extLst>
          </p:cNvPr>
          <p:cNvSpPr/>
          <p:nvPr/>
        </p:nvSpPr>
        <p:spPr>
          <a:xfrm>
            <a:off x="1514920" y="2839612"/>
            <a:ext cx="7174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3200" dirty="0">
                <a:solidFill>
                  <a:srgbClr val="FF0000"/>
                </a:solidFill>
              </a:rPr>
              <a:t>Na</a:t>
            </a:r>
            <a:r>
              <a:rPr lang="nl-NL" sz="3200" baseline="-25000" dirty="0">
                <a:solidFill>
                  <a:srgbClr val="FF0000"/>
                </a:solidFill>
              </a:rPr>
              <a:t>3</a:t>
            </a:r>
            <a:r>
              <a:rPr lang="nl-NL" sz="3200" dirty="0">
                <a:solidFill>
                  <a:srgbClr val="FF0000"/>
                </a:solidFill>
              </a:rPr>
              <a:t>PO</a:t>
            </a:r>
            <a:r>
              <a:rPr lang="nl-NL" sz="3200" baseline="-25000" dirty="0">
                <a:solidFill>
                  <a:srgbClr val="FF0000"/>
                </a:solidFill>
              </a:rPr>
              <a:t>4</a:t>
            </a:r>
            <a:r>
              <a:rPr lang="nl-NL" sz="3200" dirty="0"/>
              <a:t> </a:t>
            </a:r>
            <a:r>
              <a:rPr lang="nl-NL" sz="2400" dirty="0">
                <a:solidFill>
                  <a:srgbClr val="FF0000"/>
                </a:solidFill>
              </a:rPr>
              <a:t>(s)</a:t>
            </a:r>
            <a:r>
              <a:rPr lang="nl-NL" sz="3200" dirty="0"/>
              <a:t>	</a:t>
            </a:r>
            <a:endParaRPr lang="nl-NL" sz="24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294DFCC-3A48-461F-9208-1FACA87A899F}"/>
              </a:ext>
            </a:extLst>
          </p:cNvPr>
          <p:cNvSpPr txBox="1"/>
          <p:nvPr/>
        </p:nvSpPr>
        <p:spPr>
          <a:xfrm>
            <a:off x="1847850" y="88582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17F349B-2007-4648-8B13-ABF7E6B8C146}"/>
              </a:ext>
            </a:extLst>
          </p:cNvPr>
          <p:cNvSpPr txBox="1"/>
          <p:nvPr/>
        </p:nvSpPr>
        <p:spPr>
          <a:xfrm>
            <a:off x="1514920" y="867177"/>
            <a:ext cx="4966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Oplossen van natriumfosfaat</a:t>
            </a:r>
          </a:p>
        </p:txBody>
      </p:sp>
    </p:spTree>
    <p:extLst>
      <p:ext uri="{BB962C8B-B14F-4D97-AF65-F5344CB8AC3E}">
        <p14:creationId xmlns:p14="http://schemas.microsoft.com/office/powerpoint/2010/main" val="3255843665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CC2DAA9-350C-4661-977C-15FC6EDC15FB}"/>
              </a:ext>
            </a:extLst>
          </p:cNvPr>
          <p:cNvSpPr/>
          <p:nvPr/>
        </p:nvSpPr>
        <p:spPr>
          <a:xfrm>
            <a:off x="1514920" y="2839612"/>
            <a:ext cx="7174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3200" dirty="0"/>
              <a:t>Na</a:t>
            </a:r>
            <a:r>
              <a:rPr lang="nl-NL" sz="3200" baseline="-25000" dirty="0"/>
              <a:t>3</a:t>
            </a:r>
            <a:r>
              <a:rPr lang="nl-NL" sz="3200" dirty="0"/>
              <a:t>PO</a:t>
            </a:r>
            <a:r>
              <a:rPr lang="nl-NL" sz="3200" baseline="-25000" dirty="0"/>
              <a:t>4</a:t>
            </a:r>
            <a:r>
              <a:rPr lang="nl-NL" sz="3200" dirty="0"/>
              <a:t> </a:t>
            </a:r>
            <a:r>
              <a:rPr lang="nl-NL" sz="2400" dirty="0"/>
              <a:t>(s)</a:t>
            </a:r>
            <a:r>
              <a:rPr lang="nl-NL" sz="3200" dirty="0"/>
              <a:t>	   </a:t>
            </a:r>
            <a:r>
              <a:rPr lang="nl-NL" sz="2400" dirty="0"/>
              <a:t> </a:t>
            </a:r>
            <a:r>
              <a:rPr lang="nl-NL" sz="3200" dirty="0"/>
              <a:t>   </a:t>
            </a:r>
            <a:r>
              <a:rPr lang="nl-NL" sz="3200" dirty="0">
                <a:solidFill>
                  <a:schemeClr val="bg1"/>
                </a:solidFill>
              </a:rPr>
              <a:t>3</a:t>
            </a:r>
            <a:r>
              <a:rPr lang="nl-NL" sz="3200" dirty="0"/>
              <a:t> </a:t>
            </a:r>
            <a:r>
              <a:rPr lang="nl-NL" sz="3200" dirty="0">
                <a:solidFill>
                  <a:srgbClr val="FF0000"/>
                </a:solidFill>
              </a:rPr>
              <a:t>Na</a:t>
            </a:r>
            <a:r>
              <a:rPr lang="nl-NL" sz="3200" baseline="30000" dirty="0">
                <a:solidFill>
                  <a:srgbClr val="FF0000"/>
                </a:solidFill>
              </a:rPr>
              <a:t>+ </a:t>
            </a:r>
            <a:r>
              <a:rPr lang="nl-NL" sz="2400" dirty="0">
                <a:solidFill>
                  <a:srgbClr val="FF0000"/>
                </a:solidFill>
              </a:rPr>
              <a:t>(aq)  </a:t>
            </a:r>
            <a:r>
              <a:rPr lang="nl-NL" sz="3200" dirty="0">
                <a:solidFill>
                  <a:srgbClr val="FF0000"/>
                </a:solidFill>
              </a:rPr>
              <a:t>+  PO</a:t>
            </a:r>
            <a:r>
              <a:rPr lang="nl-NL" sz="3200" baseline="-25000" dirty="0">
                <a:solidFill>
                  <a:srgbClr val="FF0000"/>
                </a:solidFill>
              </a:rPr>
              <a:t>4</a:t>
            </a:r>
            <a:r>
              <a:rPr lang="nl-NL" sz="3200" baseline="30000" dirty="0">
                <a:solidFill>
                  <a:srgbClr val="FF0000"/>
                </a:solidFill>
              </a:rPr>
              <a:t>3─ </a:t>
            </a:r>
            <a:r>
              <a:rPr lang="nl-NL" sz="2400" dirty="0">
                <a:solidFill>
                  <a:srgbClr val="FF0000"/>
                </a:solidFill>
              </a:rPr>
              <a:t>(aq)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294DFCC-3A48-461F-9208-1FACA87A899F}"/>
              </a:ext>
            </a:extLst>
          </p:cNvPr>
          <p:cNvSpPr txBox="1"/>
          <p:nvPr/>
        </p:nvSpPr>
        <p:spPr>
          <a:xfrm>
            <a:off x="1847850" y="88582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17F349B-2007-4648-8B13-ABF7E6B8C146}"/>
              </a:ext>
            </a:extLst>
          </p:cNvPr>
          <p:cNvSpPr txBox="1"/>
          <p:nvPr/>
        </p:nvSpPr>
        <p:spPr>
          <a:xfrm>
            <a:off x="1514920" y="867177"/>
            <a:ext cx="4966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Oplossen van natriumfosfaat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6CEC1B63-0E6E-45D6-82D2-483630921E8E}"/>
                  </a:ext>
                </a:extLst>
              </p:cNvPr>
              <p:cNvSpPr/>
              <p:nvPr/>
            </p:nvSpPr>
            <p:spPr>
              <a:xfrm>
                <a:off x="3348000" y="2848839"/>
                <a:ext cx="6222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nl-NL" sz="3200" dirty="0"/>
              </a:p>
            </p:txBody>
          </p:sp>
        </mc:Choice>
        <mc:Fallback xmlns=""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6CEC1B63-0E6E-45D6-82D2-483630921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000" y="2848839"/>
                <a:ext cx="622286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607478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CC2DAA9-350C-4661-977C-15FC6EDC15FB}"/>
              </a:ext>
            </a:extLst>
          </p:cNvPr>
          <p:cNvSpPr/>
          <p:nvPr/>
        </p:nvSpPr>
        <p:spPr>
          <a:xfrm>
            <a:off x="1514920" y="2839612"/>
            <a:ext cx="7174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3200" dirty="0"/>
              <a:t>Na</a:t>
            </a:r>
            <a:r>
              <a:rPr lang="nl-NL" sz="3200" baseline="-25000" dirty="0">
                <a:solidFill>
                  <a:srgbClr val="FF0000"/>
                </a:solidFill>
              </a:rPr>
              <a:t>3</a:t>
            </a:r>
            <a:r>
              <a:rPr lang="nl-NL" sz="3200" dirty="0"/>
              <a:t>PO</a:t>
            </a:r>
            <a:r>
              <a:rPr lang="nl-NL" sz="3200" baseline="-25000" dirty="0"/>
              <a:t>4</a:t>
            </a:r>
            <a:r>
              <a:rPr lang="nl-NL" sz="3200" dirty="0"/>
              <a:t> </a:t>
            </a:r>
            <a:r>
              <a:rPr lang="nl-NL" sz="2400" dirty="0"/>
              <a:t>(s)</a:t>
            </a:r>
            <a:r>
              <a:rPr lang="nl-NL" sz="3200" dirty="0"/>
              <a:t>	   </a:t>
            </a:r>
            <a:r>
              <a:rPr lang="nl-NL" sz="2400" dirty="0"/>
              <a:t> </a:t>
            </a:r>
            <a:r>
              <a:rPr lang="nl-NL" sz="3200" dirty="0"/>
              <a:t>   </a:t>
            </a:r>
            <a:r>
              <a:rPr lang="nl-NL" sz="3200" dirty="0">
                <a:solidFill>
                  <a:schemeClr val="bg1"/>
                </a:solidFill>
              </a:rPr>
              <a:t>3</a:t>
            </a:r>
            <a:r>
              <a:rPr lang="nl-NL" sz="3200" dirty="0"/>
              <a:t> Na</a:t>
            </a:r>
            <a:r>
              <a:rPr lang="nl-NL" sz="3200" baseline="30000" dirty="0"/>
              <a:t>+ </a:t>
            </a:r>
            <a:r>
              <a:rPr lang="nl-NL" sz="2400" dirty="0"/>
              <a:t>(aq)  </a:t>
            </a:r>
            <a:r>
              <a:rPr lang="nl-NL" sz="3200" dirty="0"/>
              <a:t>+  PO</a:t>
            </a:r>
            <a:r>
              <a:rPr lang="nl-NL" sz="3200" baseline="-25000" dirty="0"/>
              <a:t>4</a:t>
            </a:r>
            <a:r>
              <a:rPr lang="nl-NL" sz="3200" baseline="30000" dirty="0"/>
              <a:t>3─ </a:t>
            </a:r>
            <a:r>
              <a:rPr lang="nl-NL" sz="2400" dirty="0"/>
              <a:t>(aq)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294DFCC-3A48-461F-9208-1FACA87A899F}"/>
              </a:ext>
            </a:extLst>
          </p:cNvPr>
          <p:cNvSpPr txBox="1"/>
          <p:nvPr/>
        </p:nvSpPr>
        <p:spPr>
          <a:xfrm>
            <a:off x="1847850" y="88582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17F349B-2007-4648-8B13-ABF7E6B8C146}"/>
              </a:ext>
            </a:extLst>
          </p:cNvPr>
          <p:cNvSpPr txBox="1"/>
          <p:nvPr/>
        </p:nvSpPr>
        <p:spPr>
          <a:xfrm>
            <a:off x="1514920" y="867177"/>
            <a:ext cx="4966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Oplossen van natriumfosfaat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C042CEBC-CE87-4426-827F-BA6D5EE8C2B6}"/>
                  </a:ext>
                </a:extLst>
              </p:cNvPr>
              <p:cNvSpPr/>
              <p:nvPr/>
            </p:nvSpPr>
            <p:spPr>
              <a:xfrm>
                <a:off x="3348000" y="2848839"/>
                <a:ext cx="6222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nl-NL" sz="3200" dirty="0"/>
              </a:p>
            </p:txBody>
          </p:sp>
        </mc:Choice>
        <mc:Fallback xmlns=""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C042CEBC-CE87-4426-827F-BA6D5EE8C2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000" y="2848839"/>
                <a:ext cx="622286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3541062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CC2DAA9-350C-4661-977C-15FC6EDC15FB}"/>
              </a:ext>
            </a:extLst>
          </p:cNvPr>
          <p:cNvSpPr/>
          <p:nvPr/>
        </p:nvSpPr>
        <p:spPr>
          <a:xfrm>
            <a:off x="1514920" y="2839612"/>
            <a:ext cx="7174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3200" dirty="0"/>
              <a:t>Na</a:t>
            </a:r>
            <a:r>
              <a:rPr lang="nl-NL" sz="3200" baseline="-25000" dirty="0"/>
              <a:t>3</a:t>
            </a:r>
            <a:r>
              <a:rPr lang="nl-NL" sz="3200" dirty="0"/>
              <a:t>PO</a:t>
            </a:r>
            <a:r>
              <a:rPr lang="nl-NL" sz="3200" baseline="-25000" dirty="0"/>
              <a:t>4</a:t>
            </a:r>
            <a:r>
              <a:rPr lang="nl-NL" sz="3200" dirty="0"/>
              <a:t> </a:t>
            </a:r>
            <a:r>
              <a:rPr lang="nl-NL" sz="2400" dirty="0"/>
              <a:t>(s)</a:t>
            </a:r>
            <a:r>
              <a:rPr lang="nl-NL" sz="3200" dirty="0"/>
              <a:t>	   </a:t>
            </a:r>
            <a:r>
              <a:rPr lang="nl-NL" sz="2400" dirty="0"/>
              <a:t> </a:t>
            </a:r>
            <a:r>
              <a:rPr lang="nl-NL" sz="3200" dirty="0"/>
              <a:t>   </a:t>
            </a:r>
            <a:r>
              <a:rPr lang="nl-NL" sz="3200" dirty="0">
                <a:solidFill>
                  <a:srgbClr val="FF0000"/>
                </a:solidFill>
              </a:rPr>
              <a:t>3 </a:t>
            </a:r>
            <a:r>
              <a:rPr lang="nl-NL" sz="3200" dirty="0"/>
              <a:t>Na</a:t>
            </a:r>
            <a:r>
              <a:rPr lang="nl-NL" sz="3200" baseline="30000" dirty="0"/>
              <a:t>+ </a:t>
            </a:r>
            <a:r>
              <a:rPr lang="nl-NL" sz="2400" dirty="0"/>
              <a:t>(aq)  </a:t>
            </a:r>
            <a:r>
              <a:rPr lang="nl-NL" sz="3200" dirty="0"/>
              <a:t>+  PO</a:t>
            </a:r>
            <a:r>
              <a:rPr lang="nl-NL" sz="3200" baseline="-25000" dirty="0"/>
              <a:t>4</a:t>
            </a:r>
            <a:r>
              <a:rPr lang="nl-NL" sz="3200" baseline="30000" dirty="0"/>
              <a:t>3─ </a:t>
            </a:r>
            <a:r>
              <a:rPr lang="nl-NL" sz="2400" dirty="0"/>
              <a:t>(aq)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294DFCC-3A48-461F-9208-1FACA87A899F}"/>
              </a:ext>
            </a:extLst>
          </p:cNvPr>
          <p:cNvSpPr txBox="1"/>
          <p:nvPr/>
        </p:nvSpPr>
        <p:spPr>
          <a:xfrm>
            <a:off x="1847850" y="88582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17F349B-2007-4648-8B13-ABF7E6B8C146}"/>
              </a:ext>
            </a:extLst>
          </p:cNvPr>
          <p:cNvSpPr txBox="1"/>
          <p:nvPr/>
        </p:nvSpPr>
        <p:spPr>
          <a:xfrm>
            <a:off x="1514920" y="867177"/>
            <a:ext cx="4966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Oplossen van natriumfosfaat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C63CCCDD-9060-4928-849C-6D5810540C1F}"/>
                  </a:ext>
                </a:extLst>
              </p:cNvPr>
              <p:cNvSpPr/>
              <p:nvPr/>
            </p:nvSpPr>
            <p:spPr>
              <a:xfrm>
                <a:off x="3348000" y="2848839"/>
                <a:ext cx="6222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nl-NL" sz="3200" dirty="0"/>
              </a:p>
            </p:txBody>
          </p:sp>
        </mc:Choice>
        <mc:Fallback xmlns=""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C63CCCDD-9060-4928-849C-6D5810540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000" y="2848839"/>
                <a:ext cx="622286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789816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59F4168F-223B-4895-9317-E46CFDD90600}"/>
              </a:ext>
            </a:extLst>
          </p:cNvPr>
          <p:cNvSpPr txBox="1"/>
          <p:nvPr/>
        </p:nvSpPr>
        <p:spPr>
          <a:xfrm>
            <a:off x="3948157" y="2947333"/>
            <a:ext cx="62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294DFCC-3A48-461F-9208-1FACA87A899F}"/>
              </a:ext>
            </a:extLst>
          </p:cNvPr>
          <p:cNvSpPr txBox="1"/>
          <p:nvPr/>
        </p:nvSpPr>
        <p:spPr>
          <a:xfrm>
            <a:off x="1847850" y="88582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17F349B-2007-4648-8B13-ABF7E6B8C146}"/>
              </a:ext>
            </a:extLst>
          </p:cNvPr>
          <p:cNvSpPr txBox="1"/>
          <p:nvPr/>
        </p:nvSpPr>
        <p:spPr>
          <a:xfrm>
            <a:off x="1514920" y="867177"/>
            <a:ext cx="5408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Oplossen van aluminiumsulfaat</a:t>
            </a:r>
          </a:p>
        </p:txBody>
      </p:sp>
    </p:spTree>
    <p:extLst>
      <p:ext uri="{BB962C8B-B14F-4D97-AF65-F5344CB8AC3E}">
        <p14:creationId xmlns:p14="http://schemas.microsoft.com/office/powerpoint/2010/main" val="2083438655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CC2DAA9-350C-4661-977C-15FC6EDC15FB}"/>
              </a:ext>
            </a:extLst>
          </p:cNvPr>
          <p:cNvSpPr/>
          <p:nvPr/>
        </p:nvSpPr>
        <p:spPr>
          <a:xfrm>
            <a:off x="1514920" y="2839612"/>
            <a:ext cx="7174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3200" dirty="0">
                <a:solidFill>
                  <a:srgbClr val="FF0000"/>
                </a:solidFill>
              </a:rPr>
              <a:t>Al</a:t>
            </a:r>
            <a:r>
              <a:rPr lang="nl-NL" sz="3200" baseline="-25000" dirty="0">
                <a:solidFill>
                  <a:srgbClr val="FF0000"/>
                </a:solidFill>
              </a:rPr>
              <a:t>2</a:t>
            </a:r>
            <a:r>
              <a:rPr lang="nl-NL" sz="3200" dirty="0">
                <a:solidFill>
                  <a:srgbClr val="FF0000"/>
                </a:solidFill>
              </a:rPr>
              <a:t>(SO</a:t>
            </a:r>
            <a:r>
              <a:rPr lang="nl-NL" sz="3200" baseline="-25000" dirty="0">
                <a:solidFill>
                  <a:srgbClr val="FF0000"/>
                </a:solidFill>
              </a:rPr>
              <a:t>4</a:t>
            </a:r>
            <a:r>
              <a:rPr lang="nl-NL" sz="3200" dirty="0">
                <a:solidFill>
                  <a:srgbClr val="FF0000"/>
                </a:solidFill>
              </a:rPr>
              <a:t>)</a:t>
            </a:r>
            <a:r>
              <a:rPr lang="nl-NL" sz="3200" baseline="-25000" dirty="0">
                <a:solidFill>
                  <a:srgbClr val="FF0000"/>
                </a:solidFill>
              </a:rPr>
              <a:t>3</a:t>
            </a:r>
            <a:r>
              <a:rPr lang="nl-NL" sz="3200" dirty="0">
                <a:solidFill>
                  <a:srgbClr val="FF0000"/>
                </a:solidFill>
              </a:rPr>
              <a:t> </a:t>
            </a:r>
            <a:r>
              <a:rPr lang="nl-NL" sz="2400" dirty="0">
                <a:solidFill>
                  <a:srgbClr val="FF0000"/>
                </a:solidFill>
              </a:rPr>
              <a:t>(s)</a:t>
            </a:r>
            <a:r>
              <a:rPr lang="nl-NL" sz="3200" dirty="0"/>
              <a:t>	</a:t>
            </a:r>
            <a:endParaRPr lang="nl-NL" sz="24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294DFCC-3A48-461F-9208-1FACA87A899F}"/>
              </a:ext>
            </a:extLst>
          </p:cNvPr>
          <p:cNvSpPr txBox="1"/>
          <p:nvPr/>
        </p:nvSpPr>
        <p:spPr>
          <a:xfrm>
            <a:off x="1847850" y="88582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17F349B-2007-4648-8B13-ABF7E6B8C146}"/>
              </a:ext>
            </a:extLst>
          </p:cNvPr>
          <p:cNvSpPr txBox="1"/>
          <p:nvPr/>
        </p:nvSpPr>
        <p:spPr>
          <a:xfrm>
            <a:off x="1514920" y="867177"/>
            <a:ext cx="5408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Oplossen van aluminiumsulfaat</a:t>
            </a:r>
          </a:p>
        </p:txBody>
      </p:sp>
    </p:spTree>
    <p:extLst>
      <p:ext uri="{BB962C8B-B14F-4D97-AF65-F5344CB8AC3E}">
        <p14:creationId xmlns:p14="http://schemas.microsoft.com/office/powerpoint/2010/main" val="3250273642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5CC2DAA9-350C-4661-977C-15FC6EDC15FB}"/>
                  </a:ext>
                </a:extLst>
              </p:cNvPr>
              <p:cNvSpPr/>
              <p:nvPr/>
            </p:nvSpPr>
            <p:spPr>
              <a:xfrm>
                <a:off x="1514920" y="2839612"/>
                <a:ext cx="717419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nl-NL" sz="3200" dirty="0"/>
                  <a:t>Al</a:t>
                </a:r>
                <a:r>
                  <a:rPr lang="nl-NL" sz="3200" baseline="-25000" dirty="0"/>
                  <a:t>2</a:t>
                </a:r>
                <a:r>
                  <a:rPr lang="nl-NL" sz="3200" dirty="0"/>
                  <a:t>(SO</a:t>
                </a:r>
                <a:r>
                  <a:rPr lang="nl-NL" sz="3200" baseline="-25000" dirty="0"/>
                  <a:t>4</a:t>
                </a:r>
                <a:r>
                  <a:rPr lang="nl-NL" sz="3200" dirty="0"/>
                  <a:t>)</a:t>
                </a:r>
                <a:r>
                  <a:rPr lang="nl-NL" sz="3200" baseline="-25000" dirty="0"/>
                  <a:t>3</a:t>
                </a:r>
                <a:r>
                  <a:rPr lang="nl-NL" sz="3200" dirty="0"/>
                  <a:t> </a:t>
                </a:r>
                <a:r>
                  <a:rPr lang="nl-NL" sz="2400" dirty="0"/>
                  <a:t>(s)</a:t>
                </a:r>
                <a14:m>
                  <m:oMath xmlns:m="http://schemas.openxmlformats.org/officeDocument/2006/math">
                    <m:r>
                      <a:rPr lang="nl-NL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NL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nl-NL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nl-NL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nl-NL" sz="3200" dirty="0">
                    <a:solidFill>
                      <a:schemeClr val="bg1"/>
                    </a:solidFill>
                  </a:rPr>
                  <a:t>2</a:t>
                </a:r>
                <a:r>
                  <a:rPr lang="nl-NL" sz="3200" dirty="0"/>
                  <a:t> </a:t>
                </a:r>
                <a:r>
                  <a:rPr lang="nl-NL" sz="3200" dirty="0">
                    <a:solidFill>
                      <a:srgbClr val="FF0000"/>
                    </a:solidFill>
                  </a:rPr>
                  <a:t>Al</a:t>
                </a:r>
                <a:r>
                  <a:rPr lang="nl-NL" sz="3200" baseline="30000" dirty="0">
                    <a:solidFill>
                      <a:srgbClr val="FF0000"/>
                    </a:solidFill>
                  </a:rPr>
                  <a:t>3+ </a:t>
                </a:r>
                <a:r>
                  <a:rPr lang="nl-NL" sz="2400" dirty="0">
                    <a:solidFill>
                      <a:srgbClr val="FF0000"/>
                    </a:solidFill>
                  </a:rPr>
                  <a:t>(aq)  </a:t>
                </a:r>
                <a:r>
                  <a:rPr lang="nl-NL" sz="3200" dirty="0">
                    <a:solidFill>
                      <a:srgbClr val="FF0000"/>
                    </a:solidFill>
                  </a:rPr>
                  <a:t>+  </a:t>
                </a:r>
                <a:r>
                  <a:rPr lang="nl-NL" sz="3200" dirty="0">
                    <a:solidFill>
                      <a:schemeClr val="bg1"/>
                    </a:solidFill>
                  </a:rPr>
                  <a:t>3</a:t>
                </a:r>
                <a:r>
                  <a:rPr lang="nl-NL" sz="3200" dirty="0">
                    <a:solidFill>
                      <a:srgbClr val="FF0000"/>
                    </a:solidFill>
                  </a:rPr>
                  <a:t> SO</a:t>
                </a:r>
                <a:r>
                  <a:rPr lang="nl-NL" sz="3200" baseline="-25000" dirty="0">
                    <a:solidFill>
                      <a:srgbClr val="FF0000"/>
                    </a:solidFill>
                  </a:rPr>
                  <a:t>4</a:t>
                </a:r>
                <a:r>
                  <a:rPr lang="nl-NL" sz="3200" baseline="30000" dirty="0">
                    <a:solidFill>
                      <a:srgbClr val="FF0000"/>
                    </a:solidFill>
                  </a:rPr>
                  <a:t>2─ </a:t>
                </a:r>
                <a:r>
                  <a:rPr lang="nl-NL" sz="2400" dirty="0">
                    <a:solidFill>
                      <a:srgbClr val="FF0000"/>
                    </a:solidFill>
                  </a:rPr>
                  <a:t>(aq)</a:t>
                </a:r>
              </a:p>
            </p:txBody>
          </p:sp>
        </mc:Choice>
        <mc:Fallback xmlns=""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5CC2DAA9-350C-4661-977C-15FC6EDC1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920" y="2839612"/>
                <a:ext cx="7174194" cy="584775"/>
              </a:xfrm>
              <a:prstGeom prst="rect">
                <a:avLst/>
              </a:prstGeom>
              <a:blipFill>
                <a:blip r:embed="rId2"/>
                <a:stretch>
                  <a:fillRect l="-2211" t="-12500" b="-3437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kstvak 7">
            <a:extLst>
              <a:ext uri="{FF2B5EF4-FFF2-40B4-BE49-F238E27FC236}">
                <a16:creationId xmlns:a16="http://schemas.microsoft.com/office/drawing/2014/main" id="{0294DFCC-3A48-461F-9208-1FACA87A899F}"/>
              </a:ext>
            </a:extLst>
          </p:cNvPr>
          <p:cNvSpPr txBox="1"/>
          <p:nvPr/>
        </p:nvSpPr>
        <p:spPr>
          <a:xfrm>
            <a:off x="1847850" y="88582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17F349B-2007-4648-8B13-ABF7E6B8C146}"/>
              </a:ext>
            </a:extLst>
          </p:cNvPr>
          <p:cNvSpPr txBox="1"/>
          <p:nvPr/>
        </p:nvSpPr>
        <p:spPr>
          <a:xfrm>
            <a:off x="1514920" y="867177"/>
            <a:ext cx="5408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Oplossen van aluminiumsulfaat</a:t>
            </a:r>
          </a:p>
        </p:txBody>
      </p:sp>
    </p:spTree>
    <p:extLst>
      <p:ext uri="{BB962C8B-B14F-4D97-AF65-F5344CB8AC3E}">
        <p14:creationId xmlns:p14="http://schemas.microsoft.com/office/powerpoint/2010/main" val="21865161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5CC2DAA9-350C-4661-977C-15FC6EDC15FB}"/>
                  </a:ext>
                </a:extLst>
              </p:cNvPr>
              <p:cNvSpPr/>
              <p:nvPr/>
            </p:nvSpPr>
            <p:spPr>
              <a:xfrm>
                <a:off x="1514920" y="2839612"/>
                <a:ext cx="717419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nl-NL" sz="3200" dirty="0"/>
                  <a:t>Al</a:t>
                </a:r>
                <a:r>
                  <a:rPr lang="nl-NL" sz="32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nl-NL" sz="3200" dirty="0"/>
                  <a:t>(SO</a:t>
                </a:r>
                <a:r>
                  <a:rPr lang="nl-NL" sz="3200" baseline="-25000" dirty="0"/>
                  <a:t>4</a:t>
                </a:r>
                <a:r>
                  <a:rPr lang="nl-NL" sz="3200" dirty="0"/>
                  <a:t>)</a:t>
                </a:r>
                <a:r>
                  <a:rPr lang="nl-NL" sz="3200" baseline="-25000" dirty="0">
                    <a:solidFill>
                      <a:srgbClr val="FF0000"/>
                    </a:solidFill>
                  </a:rPr>
                  <a:t>3</a:t>
                </a:r>
                <a:r>
                  <a:rPr lang="nl-NL" sz="3200" dirty="0"/>
                  <a:t> </a:t>
                </a:r>
                <a:r>
                  <a:rPr lang="nl-NL" sz="2400" dirty="0"/>
                  <a:t>(s)</a:t>
                </a:r>
                <a14:m>
                  <m:oMath xmlns:m="http://schemas.openxmlformats.org/officeDocument/2006/math">
                    <m:r>
                      <a:rPr lang="nl-NL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NL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nl-NL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nl-NL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nl-NL" sz="3200" dirty="0">
                    <a:solidFill>
                      <a:schemeClr val="bg1"/>
                    </a:solidFill>
                  </a:rPr>
                  <a:t>2</a:t>
                </a:r>
                <a:r>
                  <a:rPr lang="nl-NL" sz="3200" dirty="0"/>
                  <a:t> Al</a:t>
                </a:r>
                <a:r>
                  <a:rPr lang="nl-NL" sz="3200" baseline="30000" dirty="0"/>
                  <a:t>3+ </a:t>
                </a:r>
                <a:r>
                  <a:rPr lang="nl-NL" sz="2400" dirty="0"/>
                  <a:t>(aq)  </a:t>
                </a:r>
                <a:r>
                  <a:rPr lang="nl-NL" sz="3200" dirty="0"/>
                  <a:t>+  </a:t>
                </a:r>
                <a:r>
                  <a:rPr lang="nl-NL" sz="3200" dirty="0">
                    <a:solidFill>
                      <a:schemeClr val="bg1"/>
                    </a:solidFill>
                  </a:rPr>
                  <a:t>3</a:t>
                </a:r>
                <a:r>
                  <a:rPr lang="nl-NL" sz="3200" dirty="0"/>
                  <a:t> SO</a:t>
                </a:r>
                <a:r>
                  <a:rPr lang="nl-NL" sz="3200" baseline="-25000" dirty="0"/>
                  <a:t>4</a:t>
                </a:r>
                <a:r>
                  <a:rPr lang="nl-NL" sz="3200" baseline="30000" dirty="0"/>
                  <a:t>2─ </a:t>
                </a:r>
                <a:r>
                  <a:rPr lang="nl-NL" sz="2400" dirty="0"/>
                  <a:t>(aq)</a:t>
                </a:r>
              </a:p>
            </p:txBody>
          </p:sp>
        </mc:Choice>
        <mc:Fallback xmlns=""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5CC2DAA9-350C-4661-977C-15FC6EDC1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920" y="2839612"/>
                <a:ext cx="7174194" cy="584775"/>
              </a:xfrm>
              <a:prstGeom prst="rect">
                <a:avLst/>
              </a:prstGeom>
              <a:blipFill>
                <a:blip r:embed="rId2"/>
                <a:stretch>
                  <a:fillRect l="-2211" t="-12500" b="-3437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kstvak 7">
            <a:extLst>
              <a:ext uri="{FF2B5EF4-FFF2-40B4-BE49-F238E27FC236}">
                <a16:creationId xmlns:a16="http://schemas.microsoft.com/office/drawing/2014/main" id="{0294DFCC-3A48-461F-9208-1FACA87A899F}"/>
              </a:ext>
            </a:extLst>
          </p:cNvPr>
          <p:cNvSpPr txBox="1"/>
          <p:nvPr/>
        </p:nvSpPr>
        <p:spPr>
          <a:xfrm>
            <a:off x="1847850" y="88582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17F349B-2007-4648-8B13-ABF7E6B8C146}"/>
              </a:ext>
            </a:extLst>
          </p:cNvPr>
          <p:cNvSpPr txBox="1"/>
          <p:nvPr/>
        </p:nvSpPr>
        <p:spPr>
          <a:xfrm>
            <a:off x="1514920" y="867177"/>
            <a:ext cx="5408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Oplossen van aluminiumsulfaat</a:t>
            </a:r>
          </a:p>
        </p:txBody>
      </p:sp>
    </p:spTree>
    <p:extLst>
      <p:ext uri="{BB962C8B-B14F-4D97-AF65-F5344CB8AC3E}">
        <p14:creationId xmlns:p14="http://schemas.microsoft.com/office/powerpoint/2010/main" val="177549786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4ECC700-EC7B-472A-B85A-1837BFC18C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4" t="7963" r="52084" b="17037"/>
          <a:stretch/>
        </p:blipFill>
        <p:spPr>
          <a:xfrm>
            <a:off x="2000250" y="522000"/>
            <a:ext cx="5143499" cy="531036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47791D4-62E8-406A-A176-1B0B07A3B5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70" t="7778" r="62290" b="67251"/>
          <a:stretch/>
        </p:blipFill>
        <p:spPr>
          <a:xfrm>
            <a:off x="4105274" y="522000"/>
            <a:ext cx="1771651" cy="177247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62A8C2D9-CF01-4EC0-804F-D95E5911ED37}"/>
              </a:ext>
            </a:extLst>
          </p:cNvPr>
          <p:cNvSpPr/>
          <p:nvPr/>
        </p:nvSpPr>
        <p:spPr>
          <a:xfrm>
            <a:off x="1885950" y="1247775"/>
            <a:ext cx="952500" cy="866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3991E76-CF08-4E60-9B2D-42FD8686D587}"/>
              </a:ext>
            </a:extLst>
          </p:cNvPr>
          <p:cNvSpPr/>
          <p:nvPr/>
        </p:nvSpPr>
        <p:spPr>
          <a:xfrm>
            <a:off x="3094671" y="5969943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Na</a:t>
            </a:r>
            <a:r>
              <a:rPr lang="nl-NL" sz="24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nl-N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(aq</a:t>
            </a:r>
            <a:r>
              <a:rPr lang="nl-NL" dirty="0">
                <a:latin typeface="Arial" panose="020B0604020202020204" pitchFamily="34" charset="0"/>
              </a:rPr>
              <a:t>)     </a:t>
            </a:r>
            <a:r>
              <a:rPr lang="nl-NL" sz="2400" dirty="0">
                <a:latin typeface="Arial" panose="020B0604020202020204" pitchFamily="34" charset="0"/>
              </a:rPr>
              <a:t>+</a:t>
            </a:r>
            <a:r>
              <a:rPr lang="nl-N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nl-NL" sz="2400" b="1" dirty="0">
                <a:solidFill>
                  <a:srgbClr val="00B050"/>
                </a:solidFill>
                <a:latin typeface="Arial" panose="020B0604020202020204" pitchFamily="34" charset="0"/>
              </a:rPr>
              <a:t>Cl</a:t>
            </a:r>
            <a:r>
              <a:rPr lang="nl-NL" sz="2400" b="1" baseline="50000" dirty="0">
                <a:solidFill>
                  <a:srgbClr val="00B050"/>
                </a:solidFill>
                <a:latin typeface="Arial" panose="020B0604020202020204" pitchFamily="34" charset="0"/>
              </a:rPr>
              <a:t>-</a:t>
            </a:r>
            <a:r>
              <a:rPr lang="nl-N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(aq) </a:t>
            </a:r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57DF36F-AC59-421C-85E0-7647DF56BD9C}"/>
              </a:ext>
            </a:extLst>
          </p:cNvPr>
          <p:cNvSpPr/>
          <p:nvPr/>
        </p:nvSpPr>
        <p:spPr>
          <a:xfrm>
            <a:off x="7455600" y="285748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Na</a:t>
            </a:r>
            <a:r>
              <a:rPr lang="nl-NL" sz="24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nl-NL" sz="2400" b="1" dirty="0">
                <a:solidFill>
                  <a:srgbClr val="00B050"/>
                </a:solidFill>
                <a:latin typeface="Arial" panose="020B0604020202020204" pitchFamily="34" charset="0"/>
              </a:rPr>
              <a:t>Cl</a:t>
            </a:r>
            <a:r>
              <a:rPr lang="nl-NL" sz="2400" b="1" baseline="50000" dirty="0">
                <a:solidFill>
                  <a:srgbClr val="00B050"/>
                </a:solidFill>
                <a:latin typeface="Arial" panose="020B0604020202020204" pitchFamily="34" charset="0"/>
              </a:rPr>
              <a:t>-</a:t>
            </a:r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nl-NL" sz="1400" dirty="0">
                <a:latin typeface="Arial" panose="020B0604020202020204" pitchFamily="34" charset="0"/>
              </a:rPr>
              <a:t>(s)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135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5CC2DAA9-350C-4661-977C-15FC6EDC15FB}"/>
                  </a:ext>
                </a:extLst>
              </p:cNvPr>
              <p:cNvSpPr/>
              <p:nvPr/>
            </p:nvSpPr>
            <p:spPr>
              <a:xfrm>
                <a:off x="1514920" y="2839612"/>
                <a:ext cx="717419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nl-NL" sz="3200" dirty="0"/>
                  <a:t>Al</a:t>
                </a:r>
                <a:r>
                  <a:rPr lang="nl-NL" sz="3200" baseline="-25000" dirty="0"/>
                  <a:t>2</a:t>
                </a:r>
                <a:r>
                  <a:rPr lang="nl-NL" sz="3200" dirty="0"/>
                  <a:t>(SO</a:t>
                </a:r>
                <a:r>
                  <a:rPr lang="nl-NL" sz="3200" baseline="-25000" dirty="0"/>
                  <a:t>4</a:t>
                </a:r>
                <a:r>
                  <a:rPr lang="nl-NL" sz="3200" dirty="0"/>
                  <a:t>)</a:t>
                </a:r>
                <a:r>
                  <a:rPr lang="nl-NL" sz="3200" baseline="-25000" dirty="0"/>
                  <a:t>3</a:t>
                </a:r>
                <a:r>
                  <a:rPr lang="nl-NL" sz="3200" dirty="0"/>
                  <a:t> </a:t>
                </a:r>
                <a:r>
                  <a:rPr lang="nl-NL" sz="2400" dirty="0"/>
                  <a:t>(s)</a:t>
                </a:r>
                <a14:m>
                  <m:oMath xmlns:m="http://schemas.openxmlformats.org/officeDocument/2006/math">
                    <m:r>
                      <a:rPr lang="nl-NL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NL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nl-NL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nl-NL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nl-NL" sz="3200" dirty="0">
                    <a:solidFill>
                      <a:srgbClr val="FF0000"/>
                    </a:solidFill>
                  </a:rPr>
                  <a:t>2</a:t>
                </a:r>
                <a:r>
                  <a:rPr lang="nl-NL" sz="3200" dirty="0"/>
                  <a:t> Al</a:t>
                </a:r>
                <a:r>
                  <a:rPr lang="nl-NL" sz="3200" baseline="30000" dirty="0"/>
                  <a:t>3+ </a:t>
                </a:r>
                <a:r>
                  <a:rPr lang="nl-NL" sz="2400" dirty="0"/>
                  <a:t>(aq)  </a:t>
                </a:r>
                <a:r>
                  <a:rPr lang="nl-NL" sz="3200" dirty="0"/>
                  <a:t>+  </a:t>
                </a:r>
                <a:r>
                  <a:rPr lang="nl-NL" sz="3200" dirty="0">
                    <a:solidFill>
                      <a:srgbClr val="FF0000"/>
                    </a:solidFill>
                  </a:rPr>
                  <a:t>3</a:t>
                </a:r>
                <a:r>
                  <a:rPr lang="nl-NL" sz="3200" dirty="0"/>
                  <a:t> SO</a:t>
                </a:r>
                <a:r>
                  <a:rPr lang="nl-NL" sz="3200" baseline="-25000" dirty="0"/>
                  <a:t>4</a:t>
                </a:r>
                <a:r>
                  <a:rPr lang="nl-NL" sz="3200" baseline="30000" dirty="0"/>
                  <a:t>2─ </a:t>
                </a:r>
                <a:r>
                  <a:rPr lang="nl-NL" sz="2400" dirty="0"/>
                  <a:t>(aq)</a:t>
                </a:r>
              </a:p>
            </p:txBody>
          </p:sp>
        </mc:Choice>
        <mc:Fallback xmlns=""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5CC2DAA9-350C-4661-977C-15FC6EDC1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920" y="2839612"/>
                <a:ext cx="7174194" cy="584775"/>
              </a:xfrm>
              <a:prstGeom prst="rect">
                <a:avLst/>
              </a:prstGeom>
              <a:blipFill>
                <a:blip r:embed="rId2"/>
                <a:stretch>
                  <a:fillRect l="-2211" t="-12500" b="-3437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kstvak 7">
            <a:extLst>
              <a:ext uri="{FF2B5EF4-FFF2-40B4-BE49-F238E27FC236}">
                <a16:creationId xmlns:a16="http://schemas.microsoft.com/office/drawing/2014/main" id="{0294DFCC-3A48-461F-9208-1FACA87A899F}"/>
              </a:ext>
            </a:extLst>
          </p:cNvPr>
          <p:cNvSpPr txBox="1"/>
          <p:nvPr/>
        </p:nvSpPr>
        <p:spPr>
          <a:xfrm>
            <a:off x="1847850" y="88582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17F349B-2007-4648-8B13-ABF7E6B8C146}"/>
              </a:ext>
            </a:extLst>
          </p:cNvPr>
          <p:cNvSpPr txBox="1"/>
          <p:nvPr/>
        </p:nvSpPr>
        <p:spPr>
          <a:xfrm>
            <a:off x="1514920" y="867177"/>
            <a:ext cx="5408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Oplossen van aluminiumsulfaat</a:t>
            </a:r>
          </a:p>
        </p:txBody>
      </p:sp>
    </p:spTree>
    <p:extLst>
      <p:ext uri="{BB962C8B-B14F-4D97-AF65-F5344CB8AC3E}">
        <p14:creationId xmlns:p14="http://schemas.microsoft.com/office/powerpoint/2010/main" val="2359205662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01C0E71-C377-49A9-9CC3-ABA484C573F3}"/>
              </a:ext>
            </a:extLst>
          </p:cNvPr>
          <p:cNvSpPr txBox="1"/>
          <p:nvPr/>
        </p:nvSpPr>
        <p:spPr>
          <a:xfrm>
            <a:off x="1514496" y="464232"/>
            <a:ext cx="6115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Natriumnitraatoplossing  indampen</a:t>
            </a:r>
          </a:p>
        </p:txBody>
      </p:sp>
    </p:spTree>
    <p:extLst>
      <p:ext uri="{BB962C8B-B14F-4D97-AF65-F5344CB8AC3E}">
        <p14:creationId xmlns:p14="http://schemas.microsoft.com/office/powerpoint/2010/main" val="3896821704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1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525FE98-967E-4755-B574-E411BBDB9746}"/>
              </a:ext>
            </a:extLst>
          </p:cNvPr>
          <p:cNvSpPr/>
          <p:nvPr/>
        </p:nvSpPr>
        <p:spPr>
          <a:xfrm>
            <a:off x="1884969" y="4828165"/>
            <a:ext cx="7174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nl-NL" sz="3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(aq)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 NO</a:t>
            </a:r>
            <a:r>
              <a:rPr kumimoji="0" lang="nl-NL" sz="32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nl-NL" sz="3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─ 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(aq)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7D14B97-BCF6-4564-9B5D-F9D4B554FA1E}"/>
              </a:ext>
            </a:extLst>
          </p:cNvPr>
          <p:cNvSpPr txBox="1"/>
          <p:nvPr/>
        </p:nvSpPr>
        <p:spPr>
          <a:xfrm>
            <a:off x="1514496" y="464232"/>
            <a:ext cx="6115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Natriumnitraatoplossing  indampen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28E277E-73CD-4CD1-B28E-02F0134113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75" t="63439" r="32084" b="14445"/>
          <a:stretch/>
        </p:blipFill>
        <p:spPr>
          <a:xfrm>
            <a:off x="982364" y="1277982"/>
            <a:ext cx="7174194" cy="215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65130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1B98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>
            <a:extLst>
              <a:ext uri="{FF2B5EF4-FFF2-40B4-BE49-F238E27FC236}">
                <a16:creationId xmlns:a16="http://schemas.microsoft.com/office/drawing/2014/main" id="{0588157C-13F5-4868-8F82-C86E19F22D2F}"/>
              </a:ext>
            </a:extLst>
          </p:cNvPr>
          <p:cNvGrpSpPr/>
          <p:nvPr/>
        </p:nvGrpSpPr>
        <p:grpSpPr>
          <a:xfrm>
            <a:off x="1884969" y="4828165"/>
            <a:ext cx="7174194" cy="584775"/>
            <a:chOff x="1656369" y="4828165"/>
            <a:chExt cx="7174194" cy="584775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D5048801-4FB3-4B16-823A-786E5FCAF862}"/>
                </a:ext>
              </a:extLst>
            </p:cNvPr>
            <p:cNvSpPr/>
            <p:nvPr/>
          </p:nvSpPr>
          <p:spPr>
            <a:xfrm>
              <a:off x="1656369" y="4828165"/>
              <a:ext cx="717419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</a:t>
              </a:r>
              <a:r>
                <a:rPr kumimoji="0" lang="nl-NL" sz="3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 </a:t>
              </a:r>
              <a:r>
                <a:rPr kumimoji="0" lang="nl-NL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(aq)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nl-NL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  NO</a:t>
              </a:r>
              <a:r>
                <a:rPr kumimoji="0" lang="nl-NL" sz="32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kumimoji="0" lang="nl-NL" sz="3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─ </a:t>
              </a:r>
              <a:r>
                <a:rPr kumimoji="0" lang="nl-NL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(aq)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</a:t>
              </a:r>
              <a:r>
                <a:rPr kumimoji="0" lang="nl-NL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NaNO</a:t>
              </a:r>
              <a:r>
                <a:rPr kumimoji="0" lang="nl-NL" sz="32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kumimoji="0" lang="nl-NL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(s)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C86C7657-D2D8-4726-BC18-9C87C82029F6}"/>
                </a:ext>
              </a:extLst>
            </p:cNvPr>
            <p:cNvGrpSpPr/>
            <p:nvPr/>
          </p:nvGrpSpPr>
          <p:grpSpPr>
            <a:xfrm>
              <a:off x="4877044" y="5004000"/>
              <a:ext cx="678344" cy="369332"/>
              <a:chOff x="3594552" y="846033"/>
              <a:chExt cx="678344" cy="369332"/>
            </a:xfrm>
          </p:grpSpPr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70ABADA9-A088-4FB8-8318-2F627074B435}"/>
                  </a:ext>
                </a:extLst>
              </p:cNvPr>
              <p:cNvSpPr txBox="1"/>
              <p:nvPr/>
            </p:nvSpPr>
            <p:spPr>
              <a:xfrm>
                <a:off x="3649053" y="846033"/>
                <a:ext cx="6238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Wingdings" panose="05000000000000000000" pitchFamily="2" charset="2"/>
                  </a:rPr>
                  <a:t></a:t>
                </a:r>
                <a:endPara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9" name="Rechte verbindingslijn 8">
                <a:extLst>
                  <a:ext uri="{FF2B5EF4-FFF2-40B4-BE49-F238E27FC236}">
                    <a16:creationId xmlns:a16="http://schemas.microsoft.com/office/drawing/2014/main" id="{DFCBBB5B-E47B-41AF-A050-30F8854FE24F}"/>
                  </a:ext>
                </a:extLst>
              </p:cNvPr>
              <p:cNvCxnSpPr/>
              <p:nvPr/>
            </p:nvCxnSpPr>
            <p:spPr>
              <a:xfrm>
                <a:off x="3594552" y="1026087"/>
                <a:ext cx="170916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6B258E72-CC94-41D3-91FD-F3101FDD1F87}"/>
              </a:ext>
            </a:extLst>
          </p:cNvPr>
          <p:cNvSpPr txBox="1"/>
          <p:nvPr/>
        </p:nvSpPr>
        <p:spPr>
          <a:xfrm>
            <a:off x="1514496" y="464232"/>
            <a:ext cx="6115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Natriumnitraatoplossing  indampen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42D211F-EE9F-4693-9CA9-09484450B2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75" t="63439" r="32084" b="14445"/>
          <a:stretch/>
        </p:blipFill>
        <p:spPr>
          <a:xfrm>
            <a:off x="982364" y="1277982"/>
            <a:ext cx="7174194" cy="21510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7EF2617-7521-4E94-82CD-4515CDBF5D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79" t="59586" r="31979" b="14814"/>
          <a:stretch/>
        </p:blipFill>
        <p:spPr>
          <a:xfrm>
            <a:off x="1033416" y="1277982"/>
            <a:ext cx="7123142" cy="211304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768720B-82C3-44DB-A24F-4A6272385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008" y="2858995"/>
            <a:ext cx="4438650" cy="106406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10AA197-0171-4C3A-B076-423FBF238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08" y="2858995"/>
            <a:ext cx="4438650" cy="1064060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16904EED-9A7D-48F3-95EA-3AEEC6417354}"/>
              </a:ext>
            </a:extLst>
          </p:cNvPr>
          <p:cNvGrpSpPr/>
          <p:nvPr/>
        </p:nvGrpSpPr>
        <p:grpSpPr>
          <a:xfrm>
            <a:off x="1884969" y="4828164"/>
            <a:ext cx="7174194" cy="584775"/>
            <a:chOff x="1656369" y="4828165"/>
            <a:chExt cx="7174194" cy="584775"/>
          </a:xfrm>
        </p:grpSpPr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4D558EB7-459A-482D-A33D-56748B69EDA1}"/>
                </a:ext>
              </a:extLst>
            </p:cNvPr>
            <p:cNvSpPr/>
            <p:nvPr/>
          </p:nvSpPr>
          <p:spPr>
            <a:xfrm>
              <a:off x="1656369" y="4828165"/>
              <a:ext cx="717419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</a:t>
              </a:r>
              <a:r>
                <a:rPr kumimoji="0" lang="nl-NL" sz="3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 </a:t>
              </a:r>
              <a:r>
                <a:rPr kumimoji="0" lang="nl-NL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(aq)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nl-NL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  NO</a:t>
              </a:r>
              <a:r>
                <a:rPr kumimoji="0" lang="nl-NL" sz="32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kumimoji="0" lang="nl-NL" sz="3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─ </a:t>
              </a:r>
              <a:r>
                <a:rPr kumimoji="0" lang="nl-NL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(aq)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C35AD086-6B1B-445D-8EE1-9D6F443B2BE3}"/>
                </a:ext>
              </a:extLst>
            </p:cNvPr>
            <p:cNvSpPr txBox="1"/>
            <p:nvPr/>
          </p:nvSpPr>
          <p:spPr>
            <a:xfrm>
              <a:off x="4931545" y="5004000"/>
              <a:ext cx="6238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59778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38D9C13-179B-41D1-A6B5-AA344CE460CE}"/>
              </a:ext>
            </a:extLst>
          </p:cNvPr>
          <p:cNvSpPr txBox="1"/>
          <p:nvPr/>
        </p:nvSpPr>
        <p:spPr>
          <a:xfrm>
            <a:off x="582863" y="464232"/>
            <a:ext cx="7978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Indampen van een aluminiumsulfaat-oplossing</a:t>
            </a:r>
          </a:p>
        </p:txBody>
      </p:sp>
    </p:spTree>
    <p:extLst>
      <p:ext uri="{BB962C8B-B14F-4D97-AF65-F5344CB8AC3E}">
        <p14:creationId xmlns:p14="http://schemas.microsoft.com/office/powerpoint/2010/main" val="2516432805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38D9C13-179B-41D1-A6B5-AA344CE460CE}"/>
              </a:ext>
            </a:extLst>
          </p:cNvPr>
          <p:cNvSpPr txBox="1"/>
          <p:nvPr/>
        </p:nvSpPr>
        <p:spPr>
          <a:xfrm>
            <a:off x="582863" y="464232"/>
            <a:ext cx="7978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Indampen van een aluminiumsulfaat-oplossing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737D844-31D4-4901-8B9C-277926537BE2}"/>
              </a:ext>
            </a:extLst>
          </p:cNvPr>
          <p:cNvSpPr/>
          <p:nvPr/>
        </p:nvSpPr>
        <p:spPr>
          <a:xfrm>
            <a:off x="1207271" y="2839612"/>
            <a:ext cx="7174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3200" dirty="0"/>
              <a:t>2 Al</a:t>
            </a:r>
            <a:r>
              <a:rPr lang="nl-NL" sz="3200" baseline="30000" dirty="0"/>
              <a:t>3+ </a:t>
            </a:r>
            <a:r>
              <a:rPr lang="nl-NL" sz="2400" dirty="0"/>
              <a:t>(aq)  </a:t>
            </a:r>
            <a:r>
              <a:rPr lang="nl-NL" sz="3200" dirty="0"/>
              <a:t>+  3 SO</a:t>
            </a:r>
            <a:r>
              <a:rPr lang="nl-NL" sz="3200" baseline="-25000" dirty="0"/>
              <a:t>4</a:t>
            </a:r>
            <a:r>
              <a:rPr lang="nl-NL" sz="3200" baseline="30000" dirty="0"/>
              <a:t>2─ </a:t>
            </a:r>
            <a:r>
              <a:rPr lang="nl-NL" sz="2400" dirty="0"/>
              <a:t>(aq)            </a:t>
            </a:r>
            <a:r>
              <a:rPr lang="nl-NL" sz="3200" dirty="0"/>
              <a:t>Al</a:t>
            </a:r>
            <a:r>
              <a:rPr lang="nl-NL" sz="3200" baseline="-25000" dirty="0"/>
              <a:t>2</a:t>
            </a:r>
            <a:r>
              <a:rPr lang="nl-NL" sz="3200" dirty="0"/>
              <a:t>(SO</a:t>
            </a:r>
            <a:r>
              <a:rPr lang="nl-NL" sz="3200" baseline="-25000" dirty="0"/>
              <a:t>4</a:t>
            </a:r>
            <a:r>
              <a:rPr lang="nl-NL" sz="3200" dirty="0"/>
              <a:t>)</a:t>
            </a:r>
            <a:r>
              <a:rPr lang="nl-NL" sz="3200" baseline="-25000" dirty="0"/>
              <a:t>3</a:t>
            </a:r>
            <a:r>
              <a:rPr lang="nl-NL" sz="3200" dirty="0"/>
              <a:t> </a:t>
            </a:r>
            <a:r>
              <a:rPr lang="nl-NL" sz="2400" dirty="0"/>
              <a:t>(s)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hoek 3">
                <a:extLst>
                  <a:ext uri="{FF2B5EF4-FFF2-40B4-BE49-F238E27FC236}">
                    <a16:creationId xmlns:a16="http://schemas.microsoft.com/office/drawing/2014/main" id="{41755615-D03A-45BC-B9FD-1E36A46920F7}"/>
                  </a:ext>
                </a:extLst>
              </p:cNvPr>
              <p:cNvSpPr/>
              <p:nvPr/>
            </p:nvSpPr>
            <p:spPr>
              <a:xfrm>
                <a:off x="5113618" y="2848839"/>
                <a:ext cx="6222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nl-NL" sz="3200" dirty="0"/>
              </a:p>
            </p:txBody>
          </p:sp>
        </mc:Choice>
        <mc:Fallback xmlns="">
          <p:sp>
            <p:nvSpPr>
              <p:cNvPr id="4" name="Rechthoek 3">
                <a:extLst>
                  <a:ext uri="{FF2B5EF4-FFF2-40B4-BE49-F238E27FC236}">
                    <a16:creationId xmlns:a16="http://schemas.microsoft.com/office/drawing/2014/main" id="{41755615-D03A-45BC-B9FD-1E36A4692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618" y="2848839"/>
                <a:ext cx="622286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063829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D918632-EDB9-48F3-96AD-35FBDCFFA2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68" r="30716" b="20832"/>
          <a:stretch/>
        </p:blipFill>
        <p:spPr>
          <a:xfrm rot="10800000">
            <a:off x="783456" y="66675"/>
            <a:ext cx="7446142" cy="6648450"/>
          </a:xfrm>
          <a:prstGeom prst="rect">
            <a:avLst/>
          </a:prstGeom>
          <a:ln w="15875">
            <a:solidFill>
              <a:srgbClr val="0070C0"/>
            </a:solidFill>
          </a:ln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F03FEA38-5119-4CBF-98D2-1F228B0FCE7B}"/>
              </a:ext>
            </a:extLst>
          </p:cNvPr>
          <p:cNvSpPr/>
          <p:nvPr/>
        </p:nvSpPr>
        <p:spPr>
          <a:xfrm>
            <a:off x="4680000" y="1647824"/>
            <a:ext cx="447675" cy="22860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A3EDAD47-DDFA-43A0-B74D-E4C961094D09}"/>
              </a:ext>
            </a:extLst>
          </p:cNvPr>
          <p:cNvSpPr/>
          <p:nvPr/>
        </p:nvSpPr>
        <p:spPr>
          <a:xfrm>
            <a:off x="1266824" y="2590799"/>
            <a:ext cx="447675" cy="22860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6562811"/>
      </p:ext>
    </p:extLst>
  </p:cSld>
  <p:clrMapOvr>
    <a:masterClrMapping/>
  </p:clrMapOvr>
  <p:transition spd="slow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D918632-EDB9-48F3-96AD-35FBDCFFA2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68" r="30716" b="20832"/>
          <a:stretch/>
        </p:blipFill>
        <p:spPr>
          <a:xfrm rot="10800000">
            <a:off x="783456" y="66675"/>
            <a:ext cx="7446142" cy="6648450"/>
          </a:xfrm>
          <a:prstGeom prst="rect">
            <a:avLst/>
          </a:prstGeom>
          <a:ln w="15875">
            <a:solidFill>
              <a:srgbClr val="0070C0"/>
            </a:solidFill>
          </a:ln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F03FEA38-5119-4CBF-98D2-1F228B0FCE7B}"/>
              </a:ext>
            </a:extLst>
          </p:cNvPr>
          <p:cNvSpPr/>
          <p:nvPr/>
        </p:nvSpPr>
        <p:spPr>
          <a:xfrm>
            <a:off x="4680000" y="1647824"/>
            <a:ext cx="447675" cy="22860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A3EDAD47-DDFA-43A0-B74D-E4C961094D09}"/>
              </a:ext>
            </a:extLst>
          </p:cNvPr>
          <p:cNvSpPr/>
          <p:nvPr/>
        </p:nvSpPr>
        <p:spPr>
          <a:xfrm>
            <a:off x="1266824" y="2590799"/>
            <a:ext cx="447675" cy="22860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6A8CD83A-0FC2-43FD-997D-A06F0EA5051B}"/>
              </a:ext>
            </a:extLst>
          </p:cNvPr>
          <p:cNvSpPr/>
          <p:nvPr/>
        </p:nvSpPr>
        <p:spPr>
          <a:xfrm>
            <a:off x="4680000" y="2628000"/>
            <a:ext cx="219075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82AD8458-9DC4-46D0-8447-DEA432C6E5D3}"/>
              </a:ext>
            </a:extLst>
          </p:cNvPr>
          <p:cNvSpPr/>
          <p:nvPr/>
        </p:nvSpPr>
        <p:spPr>
          <a:xfrm>
            <a:off x="1440000" y="5704575"/>
            <a:ext cx="219075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1537222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D918632-EDB9-48F3-96AD-35FBDCFFA2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68" r="30716" b="20832"/>
          <a:stretch/>
        </p:blipFill>
        <p:spPr>
          <a:xfrm rot="10800000">
            <a:off x="783456" y="66675"/>
            <a:ext cx="7446142" cy="6648450"/>
          </a:xfrm>
          <a:prstGeom prst="rect">
            <a:avLst/>
          </a:prstGeom>
          <a:ln w="15875">
            <a:solidFill>
              <a:srgbClr val="0070C0"/>
            </a:solidFill>
          </a:ln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F03FEA38-5119-4CBF-98D2-1F228B0FCE7B}"/>
              </a:ext>
            </a:extLst>
          </p:cNvPr>
          <p:cNvSpPr/>
          <p:nvPr/>
        </p:nvSpPr>
        <p:spPr>
          <a:xfrm>
            <a:off x="5451525" y="1628774"/>
            <a:ext cx="447675" cy="22860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A3EDAD47-DDFA-43A0-B74D-E4C961094D09}"/>
              </a:ext>
            </a:extLst>
          </p:cNvPr>
          <p:cNvSpPr/>
          <p:nvPr/>
        </p:nvSpPr>
        <p:spPr>
          <a:xfrm>
            <a:off x="1285874" y="3886199"/>
            <a:ext cx="447675" cy="22860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6A8CD83A-0FC2-43FD-997D-A06F0EA5051B}"/>
              </a:ext>
            </a:extLst>
          </p:cNvPr>
          <p:cNvSpPr/>
          <p:nvPr/>
        </p:nvSpPr>
        <p:spPr>
          <a:xfrm>
            <a:off x="5526000" y="3913875"/>
            <a:ext cx="219075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AE7C9871-8478-49C7-BF99-A94D19C1D7BB}"/>
              </a:ext>
            </a:extLst>
          </p:cNvPr>
          <p:cNvSpPr/>
          <p:nvPr/>
        </p:nvSpPr>
        <p:spPr>
          <a:xfrm>
            <a:off x="1422000" y="6047475"/>
            <a:ext cx="219075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114493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DBE4DD0-8B51-4944-AB4C-7D7AD18C9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4" t="30539" r="52187" b="17778"/>
          <a:stretch/>
        </p:blipFill>
        <p:spPr>
          <a:xfrm>
            <a:off x="2002260" y="1990725"/>
            <a:ext cx="5139479" cy="3668444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5123B38B-A4EB-4E0C-96D0-6E7806550EDF}"/>
              </a:ext>
            </a:extLst>
          </p:cNvPr>
          <p:cNvSpPr/>
          <p:nvPr/>
        </p:nvSpPr>
        <p:spPr>
          <a:xfrm>
            <a:off x="2097497" y="563751"/>
            <a:ext cx="52165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Hg</a:t>
            </a:r>
            <a:r>
              <a:rPr kumimoji="0" lang="nl-NL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2+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nl-NL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2-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	Kwik(II)sulfide is een        		slecht oplosbaar zout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458281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4976922-3DAD-4744-9685-6FF2698AFF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40" t="30468" r="52084" b="17222"/>
          <a:stretch/>
        </p:blipFill>
        <p:spPr>
          <a:xfrm>
            <a:off x="2000250" y="2114550"/>
            <a:ext cx="5145476" cy="3712973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AC27AB7D-F683-4657-9D4E-69D9C82555C4}"/>
              </a:ext>
            </a:extLst>
          </p:cNvPr>
          <p:cNvSpPr/>
          <p:nvPr/>
        </p:nvSpPr>
        <p:spPr>
          <a:xfrm>
            <a:off x="1883973" y="1247775"/>
            <a:ext cx="952500" cy="866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E50BACE-8094-4E6F-B9D8-805CF2452E54}"/>
              </a:ext>
            </a:extLst>
          </p:cNvPr>
          <p:cNvSpPr/>
          <p:nvPr/>
        </p:nvSpPr>
        <p:spPr>
          <a:xfrm>
            <a:off x="3094671" y="5969943"/>
            <a:ext cx="2906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Na</a:t>
            </a:r>
            <a:r>
              <a:rPr lang="nl-NL" sz="24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nl-N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(aq</a:t>
            </a:r>
            <a:r>
              <a:rPr lang="nl-NL" dirty="0">
                <a:latin typeface="Arial" panose="020B0604020202020204" pitchFamily="34" charset="0"/>
              </a:rPr>
              <a:t>)     </a:t>
            </a:r>
            <a:r>
              <a:rPr lang="nl-NL" sz="2400" dirty="0">
                <a:latin typeface="Arial" panose="020B0604020202020204" pitchFamily="34" charset="0"/>
              </a:rPr>
              <a:t>+</a:t>
            </a:r>
            <a:r>
              <a:rPr lang="nl-N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nl-NL" sz="2400" b="1" dirty="0">
                <a:solidFill>
                  <a:srgbClr val="00B050"/>
                </a:solidFill>
                <a:latin typeface="Arial" panose="020B0604020202020204" pitchFamily="34" charset="0"/>
              </a:rPr>
              <a:t>Cl</a:t>
            </a:r>
            <a:r>
              <a:rPr lang="nl-NL" sz="2400" b="1" baseline="50000" dirty="0">
                <a:solidFill>
                  <a:srgbClr val="00B050"/>
                </a:solidFill>
                <a:latin typeface="Arial" panose="020B0604020202020204" pitchFamily="34" charset="0"/>
              </a:rPr>
              <a:t>-</a:t>
            </a:r>
            <a:r>
              <a:rPr lang="nl-N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(aq)</a:t>
            </a:r>
            <a:endParaRPr lang="nl-NL" sz="2400" b="1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B49322B-BA44-4EC0-8EE0-4D1A67352330}"/>
              </a:ext>
            </a:extLst>
          </p:cNvPr>
          <p:cNvSpPr/>
          <p:nvPr/>
        </p:nvSpPr>
        <p:spPr>
          <a:xfrm>
            <a:off x="4207005" y="1793282"/>
            <a:ext cx="952500" cy="866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778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D918632-EDB9-48F3-96AD-35FBDCFFA2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68" r="30716" b="20832"/>
          <a:stretch/>
        </p:blipFill>
        <p:spPr>
          <a:xfrm rot="10800000">
            <a:off x="783456" y="66675"/>
            <a:ext cx="7446142" cy="6648450"/>
          </a:xfrm>
          <a:prstGeom prst="rect">
            <a:avLst/>
          </a:prstGeom>
          <a:ln w="15875">
            <a:solidFill>
              <a:srgbClr val="0070C0"/>
            </a:solidFill>
          </a:ln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F03FEA38-5119-4CBF-98D2-1F228B0FCE7B}"/>
              </a:ext>
            </a:extLst>
          </p:cNvPr>
          <p:cNvSpPr/>
          <p:nvPr/>
        </p:nvSpPr>
        <p:spPr>
          <a:xfrm>
            <a:off x="7711457" y="1655641"/>
            <a:ext cx="356726" cy="22860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6A8CD83A-0FC2-43FD-997D-A06F0EA5051B}"/>
              </a:ext>
            </a:extLst>
          </p:cNvPr>
          <p:cNvSpPr/>
          <p:nvPr/>
        </p:nvSpPr>
        <p:spPr>
          <a:xfrm>
            <a:off x="7748587" y="3786628"/>
            <a:ext cx="219075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AE7C9871-8478-49C7-BF99-A94D19C1D7BB}"/>
              </a:ext>
            </a:extLst>
          </p:cNvPr>
          <p:cNvSpPr/>
          <p:nvPr/>
        </p:nvSpPr>
        <p:spPr>
          <a:xfrm>
            <a:off x="1403998" y="6420337"/>
            <a:ext cx="219075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3A374FC9-27B2-432A-B5BD-215B7A555FE7}"/>
              </a:ext>
            </a:extLst>
          </p:cNvPr>
          <p:cNvSpPr/>
          <p:nvPr/>
        </p:nvSpPr>
        <p:spPr>
          <a:xfrm>
            <a:off x="7749722" y="3560248"/>
            <a:ext cx="219075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C18BA0C4-AFA4-4DA0-AFEB-CC26320344A0}"/>
              </a:ext>
            </a:extLst>
          </p:cNvPr>
          <p:cNvSpPr/>
          <p:nvPr/>
        </p:nvSpPr>
        <p:spPr>
          <a:xfrm>
            <a:off x="7749723" y="2112842"/>
            <a:ext cx="219075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E9D2AF5C-DB2B-47BF-BB4E-EFBE9553092B}"/>
              </a:ext>
            </a:extLst>
          </p:cNvPr>
          <p:cNvSpPr/>
          <p:nvPr/>
        </p:nvSpPr>
        <p:spPr>
          <a:xfrm>
            <a:off x="7748587" y="1884242"/>
            <a:ext cx="219075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9001366"/>
      </p:ext>
    </p:extLst>
  </p:cSld>
  <p:clrMapOvr>
    <a:masterClrMapping/>
  </p:clrMapOvr>
  <p:transition spd="slow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D918632-EDB9-48F3-96AD-35FBDCFFA2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68" r="30716" b="20832"/>
          <a:stretch/>
        </p:blipFill>
        <p:spPr>
          <a:xfrm rot="10800000">
            <a:off x="783456" y="66675"/>
            <a:ext cx="7446142" cy="6648450"/>
          </a:xfrm>
          <a:prstGeom prst="rect">
            <a:avLst/>
          </a:prstGeom>
          <a:ln w="15875">
            <a:solidFill>
              <a:srgbClr val="0070C0"/>
            </a:solidFill>
          </a:ln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F03FEA38-5119-4CBF-98D2-1F228B0FCE7B}"/>
              </a:ext>
            </a:extLst>
          </p:cNvPr>
          <p:cNvSpPr/>
          <p:nvPr/>
        </p:nvSpPr>
        <p:spPr>
          <a:xfrm>
            <a:off x="7711457" y="1655641"/>
            <a:ext cx="356726" cy="22860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6A8CD83A-0FC2-43FD-997D-A06F0EA5051B}"/>
              </a:ext>
            </a:extLst>
          </p:cNvPr>
          <p:cNvSpPr/>
          <p:nvPr/>
        </p:nvSpPr>
        <p:spPr>
          <a:xfrm>
            <a:off x="7748587" y="3786628"/>
            <a:ext cx="219075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AE7C9871-8478-49C7-BF99-A94D19C1D7BB}"/>
              </a:ext>
            </a:extLst>
          </p:cNvPr>
          <p:cNvSpPr/>
          <p:nvPr/>
        </p:nvSpPr>
        <p:spPr>
          <a:xfrm>
            <a:off x="1403998" y="6420337"/>
            <a:ext cx="219075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3A374FC9-27B2-432A-B5BD-215B7A555FE7}"/>
              </a:ext>
            </a:extLst>
          </p:cNvPr>
          <p:cNvSpPr/>
          <p:nvPr/>
        </p:nvSpPr>
        <p:spPr>
          <a:xfrm>
            <a:off x="7749722" y="3560248"/>
            <a:ext cx="219075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C18BA0C4-AFA4-4DA0-AFEB-CC26320344A0}"/>
              </a:ext>
            </a:extLst>
          </p:cNvPr>
          <p:cNvSpPr/>
          <p:nvPr/>
        </p:nvSpPr>
        <p:spPr>
          <a:xfrm>
            <a:off x="7749723" y="2112842"/>
            <a:ext cx="219075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E9D2AF5C-DB2B-47BF-BB4E-EFBE9553092B}"/>
              </a:ext>
            </a:extLst>
          </p:cNvPr>
          <p:cNvSpPr/>
          <p:nvPr/>
        </p:nvSpPr>
        <p:spPr>
          <a:xfrm>
            <a:off x="7748587" y="1884242"/>
            <a:ext cx="219075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909C954-5E44-44BD-B79B-B2B66364B7EE}"/>
              </a:ext>
            </a:extLst>
          </p:cNvPr>
          <p:cNvSpPr txBox="1"/>
          <p:nvPr/>
        </p:nvSpPr>
        <p:spPr>
          <a:xfrm>
            <a:off x="4187907" y="6253461"/>
            <a:ext cx="5196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Na</a:t>
            </a:r>
            <a:r>
              <a:rPr lang="nl-NL" sz="2400" baseline="46000" dirty="0">
                <a:solidFill>
                  <a:schemeClr val="bg1"/>
                </a:solidFill>
              </a:rPr>
              <a:t>+</a:t>
            </a:r>
            <a:r>
              <a:rPr lang="nl-NL" sz="2400" baseline="-25000" dirty="0">
                <a:solidFill>
                  <a:schemeClr val="bg1"/>
                </a:solidFill>
              </a:rPr>
              <a:t>2 </a:t>
            </a:r>
            <a:r>
              <a:rPr lang="nl-NL" sz="2400" dirty="0">
                <a:solidFill>
                  <a:srgbClr val="FF0000"/>
                </a:solidFill>
              </a:rPr>
              <a:t>O</a:t>
            </a:r>
            <a:r>
              <a:rPr lang="nl-NL" sz="2400" baseline="46000" dirty="0">
                <a:solidFill>
                  <a:srgbClr val="FF0000"/>
                </a:solidFill>
              </a:rPr>
              <a:t>2-</a:t>
            </a:r>
            <a:r>
              <a:rPr lang="nl-NL" sz="2400" dirty="0">
                <a:solidFill>
                  <a:srgbClr val="FF0000"/>
                </a:solidFill>
              </a:rPr>
              <a:t>    +   H</a:t>
            </a:r>
            <a:r>
              <a:rPr lang="nl-NL" sz="2400" baseline="-25000" dirty="0">
                <a:solidFill>
                  <a:srgbClr val="FF0000"/>
                </a:solidFill>
              </a:rPr>
              <a:t>2</a:t>
            </a:r>
            <a:r>
              <a:rPr lang="nl-NL" sz="2400" dirty="0">
                <a:solidFill>
                  <a:srgbClr val="FF0000"/>
                </a:solidFill>
              </a:rPr>
              <a:t>O    </a:t>
            </a:r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→</a:t>
            </a:r>
            <a:r>
              <a:rPr lang="nl-NL" sz="2400" dirty="0">
                <a:solidFill>
                  <a:srgbClr val="FF0000"/>
                </a:solidFill>
              </a:rPr>
              <a:t>    2 OH</a:t>
            </a:r>
            <a:r>
              <a:rPr lang="nl-NL" sz="2400" baseline="46000" dirty="0">
                <a:solidFill>
                  <a:srgbClr val="FF0000"/>
                </a:solidFill>
              </a:rPr>
              <a:t>-</a:t>
            </a:r>
            <a:r>
              <a:rPr lang="nl-NL" sz="2400" dirty="0">
                <a:solidFill>
                  <a:srgbClr val="FF0000"/>
                </a:solidFill>
              </a:rPr>
              <a:t>  </a:t>
            </a:r>
            <a:r>
              <a:rPr lang="nl-NL" sz="2400" dirty="0">
                <a:solidFill>
                  <a:schemeClr val="bg1"/>
                </a:solidFill>
              </a:rPr>
              <a:t>+  2 Na</a:t>
            </a:r>
            <a:r>
              <a:rPr lang="nl-NL" sz="2400" baseline="46000" dirty="0">
                <a:solidFill>
                  <a:schemeClr val="bg1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872690923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D918632-EDB9-48F3-96AD-35FBDCFFA2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68" r="30716" b="20832"/>
          <a:stretch/>
        </p:blipFill>
        <p:spPr>
          <a:xfrm rot="10800000">
            <a:off x="783456" y="66675"/>
            <a:ext cx="7446142" cy="6648450"/>
          </a:xfrm>
          <a:prstGeom prst="rect">
            <a:avLst/>
          </a:prstGeom>
          <a:ln w="15875">
            <a:solidFill>
              <a:srgbClr val="0070C0"/>
            </a:solidFill>
          </a:ln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F03FEA38-5119-4CBF-98D2-1F228B0FCE7B}"/>
              </a:ext>
            </a:extLst>
          </p:cNvPr>
          <p:cNvSpPr/>
          <p:nvPr/>
        </p:nvSpPr>
        <p:spPr>
          <a:xfrm>
            <a:off x="7711457" y="1655641"/>
            <a:ext cx="356726" cy="22860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A3EDAD47-DDFA-43A0-B74D-E4C961094D09}"/>
              </a:ext>
            </a:extLst>
          </p:cNvPr>
          <p:cNvSpPr/>
          <p:nvPr/>
        </p:nvSpPr>
        <p:spPr>
          <a:xfrm rot="5400000">
            <a:off x="1315536" y="1919070"/>
            <a:ext cx="396000" cy="3240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6A8CD83A-0FC2-43FD-997D-A06F0EA5051B}"/>
              </a:ext>
            </a:extLst>
          </p:cNvPr>
          <p:cNvSpPr/>
          <p:nvPr/>
        </p:nvSpPr>
        <p:spPr>
          <a:xfrm>
            <a:off x="7748587" y="3786628"/>
            <a:ext cx="219075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AE7C9871-8478-49C7-BF99-A94D19C1D7BB}"/>
              </a:ext>
            </a:extLst>
          </p:cNvPr>
          <p:cNvSpPr/>
          <p:nvPr/>
        </p:nvSpPr>
        <p:spPr>
          <a:xfrm>
            <a:off x="1403998" y="6420337"/>
            <a:ext cx="219075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3A374FC9-27B2-432A-B5BD-215B7A555FE7}"/>
              </a:ext>
            </a:extLst>
          </p:cNvPr>
          <p:cNvSpPr/>
          <p:nvPr/>
        </p:nvSpPr>
        <p:spPr>
          <a:xfrm>
            <a:off x="7749722" y="3560248"/>
            <a:ext cx="219075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C18BA0C4-AFA4-4DA0-AFEB-CC26320344A0}"/>
              </a:ext>
            </a:extLst>
          </p:cNvPr>
          <p:cNvSpPr/>
          <p:nvPr/>
        </p:nvSpPr>
        <p:spPr>
          <a:xfrm>
            <a:off x="7749723" y="2112842"/>
            <a:ext cx="219075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E9D2AF5C-DB2B-47BF-BB4E-EFBE9553092B}"/>
              </a:ext>
            </a:extLst>
          </p:cNvPr>
          <p:cNvSpPr/>
          <p:nvPr/>
        </p:nvSpPr>
        <p:spPr>
          <a:xfrm>
            <a:off x="7748587" y="1884242"/>
            <a:ext cx="219075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AE83C6E5-C0DD-4187-87B1-7FB9A123F92B}"/>
              </a:ext>
            </a:extLst>
          </p:cNvPr>
          <p:cNvSpPr/>
          <p:nvPr/>
        </p:nvSpPr>
        <p:spPr>
          <a:xfrm rot="5400000">
            <a:off x="1315536" y="3547123"/>
            <a:ext cx="396000" cy="3240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AD4DD4D-EC30-461B-83A2-83F9B43EFC9C}"/>
              </a:ext>
            </a:extLst>
          </p:cNvPr>
          <p:cNvSpPr txBox="1"/>
          <p:nvPr/>
        </p:nvSpPr>
        <p:spPr>
          <a:xfrm>
            <a:off x="4187907" y="6253461"/>
            <a:ext cx="5196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Na</a:t>
            </a:r>
            <a:r>
              <a:rPr lang="nl-NL" sz="2400" baseline="46000" dirty="0">
                <a:solidFill>
                  <a:schemeClr val="bg1"/>
                </a:solidFill>
              </a:rPr>
              <a:t>+</a:t>
            </a:r>
            <a:r>
              <a:rPr lang="nl-NL" sz="2400" baseline="-25000" dirty="0">
                <a:solidFill>
                  <a:schemeClr val="bg1"/>
                </a:solidFill>
              </a:rPr>
              <a:t>2 </a:t>
            </a:r>
            <a:r>
              <a:rPr lang="nl-NL" sz="2400" dirty="0">
                <a:solidFill>
                  <a:srgbClr val="FF0000"/>
                </a:solidFill>
              </a:rPr>
              <a:t>O</a:t>
            </a:r>
            <a:r>
              <a:rPr lang="nl-NL" sz="2400" baseline="46000" dirty="0">
                <a:solidFill>
                  <a:srgbClr val="FF0000"/>
                </a:solidFill>
              </a:rPr>
              <a:t>2-</a:t>
            </a:r>
            <a:r>
              <a:rPr lang="nl-NL" sz="2400" dirty="0">
                <a:solidFill>
                  <a:srgbClr val="FF0000"/>
                </a:solidFill>
              </a:rPr>
              <a:t>    +   H</a:t>
            </a:r>
            <a:r>
              <a:rPr lang="nl-NL" sz="2400" baseline="-25000" dirty="0">
                <a:solidFill>
                  <a:srgbClr val="FF0000"/>
                </a:solidFill>
              </a:rPr>
              <a:t>2</a:t>
            </a:r>
            <a:r>
              <a:rPr lang="nl-NL" sz="2400" dirty="0">
                <a:solidFill>
                  <a:srgbClr val="FF0000"/>
                </a:solidFill>
              </a:rPr>
              <a:t>O    </a:t>
            </a:r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→</a:t>
            </a:r>
            <a:r>
              <a:rPr lang="nl-NL" sz="2400" dirty="0">
                <a:solidFill>
                  <a:srgbClr val="FF0000"/>
                </a:solidFill>
              </a:rPr>
              <a:t>    2 OH</a:t>
            </a:r>
            <a:r>
              <a:rPr lang="nl-NL" sz="2400" baseline="46000" dirty="0">
                <a:solidFill>
                  <a:srgbClr val="FF0000"/>
                </a:solidFill>
              </a:rPr>
              <a:t>-</a:t>
            </a:r>
            <a:r>
              <a:rPr lang="nl-NL" sz="2400" dirty="0">
                <a:solidFill>
                  <a:srgbClr val="FF0000"/>
                </a:solidFill>
              </a:rPr>
              <a:t>  </a:t>
            </a:r>
            <a:r>
              <a:rPr lang="nl-NL" sz="2400" dirty="0">
                <a:solidFill>
                  <a:schemeClr val="bg1"/>
                </a:solidFill>
              </a:rPr>
              <a:t>+  2 Na</a:t>
            </a:r>
            <a:r>
              <a:rPr lang="nl-NL" sz="2400" baseline="46000" dirty="0">
                <a:solidFill>
                  <a:schemeClr val="bg1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78477655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>
            <a:extLst>
              <a:ext uri="{FF2B5EF4-FFF2-40B4-BE49-F238E27FC236}">
                <a16:creationId xmlns:a16="http://schemas.microsoft.com/office/drawing/2014/main" id="{F81C93F0-8F1C-4B42-BA76-4387D06FFCD8}"/>
              </a:ext>
            </a:extLst>
          </p:cNvPr>
          <p:cNvGrpSpPr/>
          <p:nvPr/>
        </p:nvGrpSpPr>
        <p:grpSpPr>
          <a:xfrm>
            <a:off x="783456" y="66675"/>
            <a:ext cx="7446142" cy="4758822"/>
            <a:chOff x="783456" y="66675"/>
            <a:chExt cx="7446142" cy="4758822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BD918632-EDB9-48F3-96AD-35FBDCFFA2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6958" r="30716" b="20832"/>
            <a:stretch/>
          </p:blipFill>
          <p:spPr>
            <a:xfrm rot="10800000">
              <a:off x="783456" y="66675"/>
              <a:ext cx="7446142" cy="4758822"/>
            </a:xfrm>
            <a:prstGeom prst="rect">
              <a:avLst/>
            </a:prstGeom>
            <a:ln w="15875">
              <a:solidFill>
                <a:srgbClr val="0070C0"/>
              </a:solidFill>
            </a:ln>
          </p:spPr>
        </p:pic>
        <p:sp>
          <p:nvSpPr>
            <p:cNvPr id="3" name="Rechthoek: afgeronde hoeken 2">
              <a:extLst>
                <a:ext uri="{FF2B5EF4-FFF2-40B4-BE49-F238E27FC236}">
                  <a16:creationId xmlns:a16="http://schemas.microsoft.com/office/drawing/2014/main" id="{F03FEA38-5119-4CBF-98D2-1F228B0FCE7B}"/>
                </a:ext>
              </a:extLst>
            </p:cNvPr>
            <p:cNvSpPr/>
            <p:nvPr/>
          </p:nvSpPr>
          <p:spPr>
            <a:xfrm>
              <a:off x="7711457" y="1655641"/>
              <a:ext cx="356726" cy="228601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A3EDAD47-DDFA-43A0-B74D-E4C961094D09}"/>
                </a:ext>
              </a:extLst>
            </p:cNvPr>
            <p:cNvSpPr/>
            <p:nvPr/>
          </p:nvSpPr>
          <p:spPr>
            <a:xfrm rot="5400000">
              <a:off x="1399236" y="1835370"/>
              <a:ext cx="228600" cy="32400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E9D2AF5C-DB2B-47BF-BB4E-EFBE9553092B}"/>
                </a:ext>
              </a:extLst>
            </p:cNvPr>
            <p:cNvSpPr/>
            <p:nvPr/>
          </p:nvSpPr>
          <p:spPr>
            <a:xfrm>
              <a:off x="7748587" y="1884242"/>
              <a:ext cx="219075" cy="2286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9DDDAC7F-7349-40CA-BA8E-67234631F29D}"/>
              </a:ext>
            </a:extLst>
          </p:cNvPr>
          <p:cNvSpPr txBox="1"/>
          <p:nvPr/>
        </p:nvSpPr>
        <p:spPr>
          <a:xfrm>
            <a:off x="2367653" y="5544360"/>
            <a:ext cx="5196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Na</a:t>
            </a:r>
            <a:r>
              <a:rPr lang="nl-NL" sz="2400" baseline="46000" dirty="0">
                <a:solidFill>
                  <a:schemeClr val="bg1"/>
                </a:solidFill>
              </a:rPr>
              <a:t>+</a:t>
            </a:r>
            <a:r>
              <a:rPr lang="nl-NL" sz="2400" baseline="-25000" dirty="0">
                <a:solidFill>
                  <a:schemeClr val="bg1"/>
                </a:solidFill>
              </a:rPr>
              <a:t>2 </a:t>
            </a:r>
            <a:r>
              <a:rPr lang="nl-NL" sz="2400" dirty="0">
                <a:solidFill>
                  <a:srgbClr val="FF0000"/>
                </a:solidFill>
              </a:rPr>
              <a:t>O</a:t>
            </a:r>
            <a:r>
              <a:rPr lang="nl-NL" sz="2400" baseline="46000" dirty="0">
                <a:solidFill>
                  <a:srgbClr val="FF0000"/>
                </a:solidFill>
              </a:rPr>
              <a:t>2-</a:t>
            </a:r>
            <a:r>
              <a:rPr lang="nl-NL" sz="2400" dirty="0">
                <a:solidFill>
                  <a:srgbClr val="FF0000"/>
                </a:solidFill>
              </a:rPr>
              <a:t>    +   H</a:t>
            </a:r>
            <a:r>
              <a:rPr lang="nl-NL" sz="2400" baseline="-25000" dirty="0">
                <a:solidFill>
                  <a:srgbClr val="FF0000"/>
                </a:solidFill>
              </a:rPr>
              <a:t>2</a:t>
            </a:r>
            <a:r>
              <a:rPr lang="nl-NL" sz="2400" dirty="0">
                <a:solidFill>
                  <a:srgbClr val="FF0000"/>
                </a:solidFill>
              </a:rPr>
              <a:t>O    </a:t>
            </a:r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→</a:t>
            </a:r>
            <a:r>
              <a:rPr lang="nl-NL" sz="2400" dirty="0">
                <a:solidFill>
                  <a:srgbClr val="FF0000"/>
                </a:solidFill>
              </a:rPr>
              <a:t>    2 OH</a:t>
            </a:r>
            <a:r>
              <a:rPr lang="nl-NL" sz="2400" baseline="46000" dirty="0">
                <a:solidFill>
                  <a:srgbClr val="FF0000"/>
                </a:solidFill>
              </a:rPr>
              <a:t>-</a:t>
            </a:r>
            <a:r>
              <a:rPr lang="nl-NL" sz="2400" dirty="0">
                <a:solidFill>
                  <a:srgbClr val="FF0000"/>
                </a:solidFill>
              </a:rPr>
              <a:t>  </a:t>
            </a:r>
            <a:r>
              <a:rPr lang="nl-NL" sz="2400" dirty="0">
                <a:solidFill>
                  <a:schemeClr val="bg1"/>
                </a:solidFill>
              </a:rPr>
              <a:t>+  2 Na</a:t>
            </a:r>
            <a:r>
              <a:rPr lang="nl-NL" sz="2400" baseline="46000" dirty="0">
                <a:solidFill>
                  <a:schemeClr val="bg1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622778352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9DDDAC7F-7349-40CA-BA8E-67234631F29D}"/>
              </a:ext>
            </a:extLst>
          </p:cNvPr>
          <p:cNvSpPr txBox="1"/>
          <p:nvPr/>
        </p:nvSpPr>
        <p:spPr>
          <a:xfrm>
            <a:off x="2367653" y="5544360"/>
            <a:ext cx="5196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Na</a:t>
            </a:r>
            <a:r>
              <a:rPr lang="nl-NL" sz="2400" baseline="46000" dirty="0"/>
              <a:t>+</a:t>
            </a:r>
            <a:r>
              <a:rPr lang="nl-NL" sz="2400" baseline="-25000" dirty="0"/>
              <a:t>2 </a:t>
            </a:r>
            <a:r>
              <a:rPr lang="nl-NL" sz="2400" dirty="0">
                <a:solidFill>
                  <a:srgbClr val="FF0000"/>
                </a:solidFill>
              </a:rPr>
              <a:t>O</a:t>
            </a:r>
            <a:r>
              <a:rPr lang="nl-NL" sz="2400" baseline="46000" dirty="0">
                <a:solidFill>
                  <a:srgbClr val="FF0000"/>
                </a:solidFill>
              </a:rPr>
              <a:t>2-</a:t>
            </a:r>
            <a:r>
              <a:rPr lang="nl-NL" sz="2400" dirty="0">
                <a:solidFill>
                  <a:srgbClr val="FF0000"/>
                </a:solidFill>
              </a:rPr>
              <a:t>    +   H</a:t>
            </a:r>
            <a:r>
              <a:rPr lang="nl-NL" sz="2400" baseline="-25000" dirty="0">
                <a:solidFill>
                  <a:srgbClr val="FF0000"/>
                </a:solidFill>
              </a:rPr>
              <a:t>2</a:t>
            </a:r>
            <a:r>
              <a:rPr lang="nl-NL" sz="2400" dirty="0">
                <a:solidFill>
                  <a:srgbClr val="FF0000"/>
                </a:solidFill>
              </a:rPr>
              <a:t>O    </a:t>
            </a:r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→</a:t>
            </a:r>
            <a:r>
              <a:rPr lang="nl-NL" sz="2400" dirty="0">
                <a:solidFill>
                  <a:srgbClr val="FF0000"/>
                </a:solidFill>
              </a:rPr>
              <a:t>    2 OH</a:t>
            </a:r>
            <a:r>
              <a:rPr lang="nl-NL" sz="2400" baseline="46000" dirty="0">
                <a:solidFill>
                  <a:srgbClr val="FF0000"/>
                </a:solidFill>
              </a:rPr>
              <a:t>-</a:t>
            </a:r>
            <a:r>
              <a:rPr lang="nl-NL" sz="2400" dirty="0">
                <a:solidFill>
                  <a:srgbClr val="FF0000"/>
                </a:solidFill>
              </a:rPr>
              <a:t>  </a:t>
            </a:r>
            <a:r>
              <a:rPr lang="nl-NL" sz="2400" dirty="0"/>
              <a:t>+  2 Na</a:t>
            </a:r>
            <a:r>
              <a:rPr lang="nl-NL" sz="2400" baseline="46000" dirty="0"/>
              <a:t>+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9A651FDF-DD57-45C8-91A3-9B467D6F2FD6}"/>
              </a:ext>
            </a:extLst>
          </p:cNvPr>
          <p:cNvGrpSpPr/>
          <p:nvPr/>
        </p:nvGrpSpPr>
        <p:grpSpPr>
          <a:xfrm>
            <a:off x="783456" y="66675"/>
            <a:ext cx="7446142" cy="4758822"/>
            <a:chOff x="783456" y="66675"/>
            <a:chExt cx="7446142" cy="4758822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84E27330-1B62-44E9-BD02-A02199AC1A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6958" r="30716" b="20832"/>
            <a:stretch/>
          </p:blipFill>
          <p:spPr>
            <a:xfrm rot="10800000">
              <a:off x="783456" y="66675"/>
              <a:ext cx="7446142" cy="4758822"/>
            </a:xfrm>
            <a:prstGeom prst="rect">
              <a:avLst/>
            </a:prstGeom>
            <a:ln w="15875">
              <a:solidFill>
                <a:srgbClr val="0070C0"/>
              </a:solidFill>
            </a:ln>
          </p:spPr>
        </p:pic>
        <p:sp>
          <p:nvSpPr>
            <p:cNvPr id="14" name="Rechthoek: afgeronde hoeken 13">
              <a:extLst>
                <a:ext uri="{FF2B5EF4-FFF2-40B4-BE49-F238E27FC236}">
                  <a16:creationId xmlns:a16="http://schemas.microsoft.com/office/drawing/2014/main" id="{05661CC1-E943-43A7-86A3-07616A7B4FF1}"/>
                </a:ext>
              </a:extLst>
            </p:cNvPr>
            <p:cNvSpPr/>
            <p:nvPr/>
          </p:nvSpPr>
          <p:spPr>
            <a:xfrm>
              <a:off x="7711457" y="1655641"/>
              <a:ext cx="356726" cy="228601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: afgeronde hoeken 14">
              <a:extLst>
                <a:ext uri="{FF2B5EF4-FFF2-40B4-BE49-F238E27FC236}">
                  <a16:creationId xmlns:a16="http://schemas.microsoft.com/office/drawing/2014/main" id="{35A66892-A915-4E41-8752-B25435DAF816}"/>
                </a:ext>
              </a:extLst>
            </p:cNvPr>
            <p:cNvSpPr/>
            <p:nvPr/>
          </p:nvSpPr>
          <p:spPr>
            <a:xfrm rot="5400000">
              <a:off x="1399236" y="1835370"/>
              <a:ext cx="228600" cy="32400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165FD724-C5EE-428F-BFEA-06D04A65EEA8}"/>
                </a:ext>
              </a:extLst>
            </p:cNvPr>
            <p:cNvSpPr/>
            <p:nvPr/>
          </p:nvSpPr>
          <p:spPr>
            <a:xfrm>
              <a:off x="7748587" y="1884242"/>
              <a:ext cx="219075" cy="2286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985974957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9DDDAC7F-7349-40CA-BA8E-67234631F29D}"/>
              </a:ext>
            </a:extLst>
          </p:cNvPr>
          <p:cNvSpPr txBox="1"/>
          <p:nvPr/>
        </p:nvSpPr>
        <p:spPr>
          <a:xfrm>
            <a:off x="2367653" y="5544360"/>
            <a:ext cx="5196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Na</a:t>
            </a:r>
            <a:r>
              <a:rPr lang="nl-NL" sz="2400" baseline="46000" dirty="0"/>
              <a:t>+</a:t>
            </a:r>
            <a:r>
              <a:rPr lang="nl-NL" sz="2400" baseline="-25000" dirty="0"/>
              <a:t>2 </a:t>
            </a:r>
            <a:r>
              <a:rPr lang="nl-NL" sz="2400" dirty="0">
                <a:solidFill>
                  <a:srgbClr val="FF0000"/>
                </a:solidFill>
              </a:rPr>
              <a:t>O</a:t>
            </a:r>
            <a:r>
              <a:rPr lang="nl-NL" sz="2400" baseline="46000" dirty="0">
                <a:solidFill>
                  <a:srgbClr val="FF0000"/>
                </a:solidFill>
              </a:rPr>
              <a:t>2-</a:t>
            </a:r>
            <a:r>
              <a:rPr lang="nl-NL" sz="2400" dirty="0">
                <a:solidFill>
                  <a:srgbClr val="FF0000"/>
                </a:solidFill>
              </a:rPr>
              <a:t>    +   H</a:t>
            </a:r>
            <a:r>
              <a:rPr lang="nl-NL" sz="2400" baseline="-25000" dirty="0">
                <a:solidFill>
                  <a:srgbClr val="FF0000"/>
                </a:solidFill>
              </a:rPr>
              <a:t>2</a:t>
            </a:r>
            <a:r>
              <a:rPr lang="nl-NL" sz="2400" dirty="0">
                <a:solidFill>
                  <a:srgbClr val="FF0000"/>
                </a:solidFill>
              </a:rPr>
              <a:t>O    </a:t>
            </a:r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→</a:t>
            </a:r>
            <a:r>
              <a:rPr lang="nl-NL" sz="2400" dirty="0">
                <a:solidFill>
                  <a:srgbClr val="FF0000"/>
                </a:solidFill>
              </a:rPr>
              <a:t>    </a:t>
            </a:r>
            <a:r>
              <a:rPr lang="nl-NL" sz="2400" dirty="0"/>
              <a:t>2 Na</a:t>
            </a:r>
            <a:r>
              <a:rPr lang="nl-NL" sz="2400" baseline="46000" dirty="0"/>
              <a:t>+   </a:t>
            </a:r>
            <a:r>
              <a:rPr lang="nl-NL" sz="2400" dirty="0"/>
              <a:t>+  </a:t>
            </a:r>
            <a:r>
              <a:rPr lang="nl-NL" sz="2400" dirty="0">
                <a:solidFill>
                  <a:srgbClr val="FF0000"/>
                </a:solidFill>
              </a:rPr>
              <a:t>2 OH</a:t>
            </a:r>
            <a:r>
              <a:rPr lang="nl-NL" sz="2400" baseline="46000" dirty="0">
                <a:solidFill>
                  <a:srgbClr val="FF0000"/>
                </a:solidFill>
              </a:rPr>
              <a:t>-</a:t>
            </a:r>
            <a:endParaRPr lang="nl-NL" sz="2400" baseline="46000" dirty="0"/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6214274A-7E75-4DBC-B9E4-E565A79BD30B}"/>
              </a:ext>
            </a:extLst>
          </p:cNvPr>
          <p:cNvGrpSpPr/>
          <p:nvPr/>
        </p:nvGrpSpPr>
        <p:grpSpPr>
          <a:xfrm>
            <a:off x="783456" y="66675"/>
            <a:ext cx="7446142" cy="4758822"/>
            <a:chOff x="783456" y="66675"/>
            <a:chExt cx="7446142" cy="4758822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302F4A14-7113-4ADA-95FB-43DE354F11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6958" r="30716" b="20832"/>
            <a:stretch/>
          </p:blipFill>
          <p:spPr>
            <a:xfrm rot="10800000">
              <a:off x="783456" y="66675"/>
              <a:ext cx="7446142" cy="4758822"/>
            </a:xfrm>
            <a:prstGeom prst="rect">
              <a:avLst/>
            </a:prstGeom>
            <a:ln w="15875">
              <a:solidFill>
                <a:srgbClr val="0070C0"/>
              </a:solidFill>
            </a:ln>
          </p:spPr>
        </p:pic>
        <p:sp>
          <p:nvSpPr>
            <p:cNvPr id="14" name="Rechthoek: afgeronde hoeken 13">
              <a:extLst>
                <a:ext uri="{FF2B5EF4-FFF2-40B4-BE49-F238E27FC236}">
                  <a16:creationId xmlns:a16="http://schemas.microsoft.com/office/drawing/2014/main" id="{006F558D-887F-4D52-BD76-CA9F5C7A8904}"/>
                </a:ext>
              </a:extLst>
            </p:cNvPr>
            <p:cNvSpPr/>
            <p:nvPr/>
          </p:nvSpPr>
          <p:spPr>
            <a:xfrm>
              <a:off x="7711457" y="1655641"/>
              <a:ext cx="356726" cy="228601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: afgeronde hoeken 14">
              <a:extLst>
                <a:ext uri="{FF2B5EF4-FFF2-40B4-BE49-F238E27FC236}">
                  <a16:creationId xmlns:a16="http://schemas.microsoft.com/office/drawing/2014/main" id="{92D890F4-FA0D-48EE-96E6-07E1B8BFF71C}"/>
                </a:ext>
              </a:extLst>
            </p:cNvPr>
            <p:cNvSpPr/>
            <p:nvPr/>
          </p:nvSpPr>
          <p:spPr>
            <a:xfrm rot="5400000">
              <a:off x="1399236" y="1835370"/>
              <a:ext cx="228600" cy="32400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AB4E4F16-256C-4CCC-A716-B67B1D6D702F}"/>
                </a:ext>
              </a:extLst>
            </p:cNvPr>
            <p:cNvSpPr/>
            <p:nvPr/>
          </p:nvSpPr>
          <p:spPr>
            <a:xfrm>
              <a:off x="7748587" y="1884242"/>
              <a:ext cx="219075" cy="2286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86082794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9DDDAC7F-7349-40CA-BA8E-67234631F29D}"/>
              </a:ext>
            </a:extLst>
          </p:cNvPr>
          <p:cNvSpPr txBox="1"/>
          <p:nvPr/>
        </p:nvSpPr>
        <p:spPr>
          <a:xfrm>
            <a:off x="2367652" y="5544360"/>
            <a:ext cx="68618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Na</a:t>
            </a:r>
            <a:r>
              <a:rPr lang="nl-NL" sz="2400" baseline="46000" dirty="0"/>
              <a:t>+</a:t>
            </a:r>
            <a:r>
              <a:rPr lang="nl-NL" sz="2400" baseline="-25000" dirty="0"/>
              <a:t>2 </a:t>
            </a:r>
            <a:r>
              <a:rPr lang="nl-NL" sz="2400" dirty="0"/>
              <a:t>O</a:t>
            </a:r>
            <a:r>
              <a:rPr lang="nl-NL" sz="2400" baseline="46000" dirty="0"/>
              <a:t>2-</a:t>
            </a:r>
            <a:r>
              <a:rPr lang="nl-NL" sz="2400" dirty="0"/>
              <a:t>    +   H</a:t>
            </a:r>
            <a:r>
              <a:rPr lang="nl-NL" sz="2400" baseline="-25000" dirty="0"/>
              <a:t>2</a:t>
            </a:r>
            <a:r>
              <a:rPr lang="nl-NL" sz="2400" dirty="0"/>
              <a:t>O    </a:t>
            </a:r>
            <a:r>
              <a:rPr lang="nl-NL" sz="2400" b="1" dirty="0">
                <a:latin typeface="Arial" panose="020B0604020202020204" pitchFamily="34" charset="0"/>
              </a:rPr>
              <a:t>→</a:t>
            </a:r>
            <a:r>
              <a:rPr lang="nl-NL" sz="2400" dirty="0"/>
              <a:t>    2 Na</a:t>
            </a:r>
            <a:r>
              <a:rPr lang="nl-NL" sz="2400" baseline="46000" dirty="0"/>
              <a:t>+   </a:t>
            </a:r>
            <a:r>
              <a:rPr lang="nl-NL" sz="2400" dirty="0"/>
              <a:t>+  2 OH</a:t>
            </a:r>
            <a:r>
              <a:rPr lang="nl-NL" sz="2400" baseline="46000" dirty="0"/>
              <a:t>-</a:t>
            </a:r>
          </a:p>
          <a:p>
            <a:r>
              <a:rPr lang="nl-NL" sz="2400" dirty="0"/>
              <a:t>                                              </a:t>
            </a:r>
            <a:r>
              <a:rPr lang="nl-NL" sz="2400" dirty="0">
                <a:solidFill>
                  <a:srgbClr val="FF0000"/>
                </a:solidFill>
              </a:rPr>
              <a:t>natronloog           tabel 66A</a:t>
            </a:r>
          </a:p>
          <a:p>
            <a:endParaRPr lang="nl-NL" sz="6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A8C4E106-0B32-4D3B-9DF2-0DBFF6BE5611}"/>
              </a:ext>
            </a:extLst>
          </p:cNvPr>
          <p:cNvGrpSpPr/>
          <p:nvPr/>
        </p:nvGrpSpPr>
        <p:grpSpPr>
          <a:xfrm>
            <a:off x="783456" y="66675"/>
            <a:ext cx="7446142" cy="4758822"/>
            <a:chOff x="783456" y="66675"/>
            <a:chExt cx="7446142" cy="4758822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9DA21413-2F14-456B-845C-985F4F7F1C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6958" r="30716" b="20832"/>
            <a:stretch/>
          </p:blipFill>
          <p:spPr>
            <a:xfrm rot="10800000">
              <a:off x="783456" y="66675"/>
              <a:ext cx="7446142" cy="4758822"/>
            </a:xfrm>
            <a:prstGeom prst="rect">
              <a:avLst/>
            </a:prstGeom>
            <a:ln w="15875">
              <a:solidFill>
                <a:srgbClr val="0070C0"/>
              </a:solidFill>
            </a:ln>
          </p:spPr>
        </p:pic>
        <p:sp>
          <p:nvSpPr>
            <p:cNvPr id="14" name="Rechthoek: afgeronde hoeken 13">
              <a:extLst>
                <a:ext uri="{FF2B5EF4-FFF2-40B4-BE49-F238E27FC236}">
                  <a16:creationId xmlns:a16="http://schemas.microsoft.com/office/drawing/2014/main" id="{ED97DE23-04A8-4D5F-9A71-93BF903ACAB0}"/>
                </a:ext>
              </a:extLst>
            </p:cNvPr>
            <p:cNvSpPr/>
            <p:nvPr/>
          </p:nvSpPr>
          <p:spPr>
            <a:xfrm>
              <a:off x="7711457" y="1655641"/>
              <a:ext cx="356726" cy="228601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: afgeronde hoeken 14">
              <a:extLst>
                <a:ext uri="{FF2B5EF4-FFF2-40B4-BE49-F238E27FC236}">
                  <a16:creationId xmlns:a16="http://schemas.microsoft.com/office/drawing/2014/main" id="{60C75552-B699-42FC-90F8-C34AB1CA5AC2}"/>
                </a:ext>
              </a:extLst>
            </p:cNvPr>
            <p:cNvSpPr/>
            <p:nvPr/>
          </p:nvSpPr>
          <p:spPr>
            <a:xfrm rot="5400000">
              <a:off x="1399236" y="1835370"/>
              <a:ext cx="228600" cy="32400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EB98132E-E76D-40D9-81D6-5393CD9257D3}"/>
                </a:ext>
              </a:extLst>
            </p:cNvPr>
            <p:cNvSpPr/>
            <p:nvPr/>
          </p:nvSpPr>
          <p:spPr>
            <a:xfrm>
              <a:off x="7748587" y="1884242"/>
              <a:ext cx="219075" cy="2286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116138196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9DDDAC7F-7349-40CA-BA8E-67234631F29D}"/>
              </a:ext>
            </a:extLst>
          </p:cNvPr>
          <p:cNvSpPr txBox="1"/>
          <p:nvPr/>
        </p:nvSpPr>
        <p:spPr>
          <a:xfrm>
            <a:off x="2367652" y="5544360"/>
            <a:ext cx="6861806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Na</a:t>
            </a:r>
            <a:r>
              <a:rPr lang="nl-NL" sz="2400" baseline="46000" dirty="0"/>
              <a:t>+</a:t>
            </a:r>
            <a:r>
              <a:rPr lang="nl-NL" sz="2400" baseline="-25000" dirty="0"/>
              <a:t>2 </a:t>
            </a:r>
            <a:r>
              <a:rPr lang="nl-NL" sz="2400" dirty="0"/>
              <a:t>O</a:t>
            </a:r>
            <a:r>
              <a:rPr lang="nl-NL" sz="2400" baseline="46000" dirty="0"/>
              <a:t>2-</a:t>
            </a:r>
            <a:r>
              <a:rPr lang="nl-NL" sz="2400" dirty="0"/>
              <a:t>    +   H</a:t>
            </a:r>
            <a:r>
              <a:rPr lang="nl-NL" sz="2400" baseline="-25000" dirty="0"/>
              <a:t>2</a:t>
            </a:r>
            <a:r>
              <a:rPr lang="nl-NL" sz="2400" dirty="0"/>
              <a:t>O    </a:t>
            </a:r>
            <a:r>
              <a:rPr lang="nl-NL" sz="2400" b="1" dirty="0">
                <a:latin typeface="Arial" panose="020B0604020202020204" pitchFamily="34" charset="0"/>
              </a:rPr>
              <a:t>→</a:t>
            </a:r>
            <a:r>
              <a:rPr lang="nl-NL" sz="2400" dirty="0"/>
              <a:t>    2 Na</a:t>
            </a:r>
            <a:r>
              <a:rPr lang="nl-NL" sz="2400" baseline="46000" dirty="0"/>
              <a:t>+   </a:t>
            </a:r>
            <a:r>
              <a:rPr lang="nl-NL" sz="2400" dirty="0"/>
              <a:t>+  2 OH</a:t>
            </a:r>
            <a:r>
              <a:rPr lang="nl-NL" sz="2400" baseline="46000" dirty="0"/>
              <a:t>-</a:t>
            </a:r>
            <a:r>
              <a:rPr lang="nl-NL" sz="2400" dirty="0"/>
              <a:t> </a:t>
            </a:r>
            <a:endParaRPr lang="nl-NL" sz="2400" dirty="0">
              <a:solidFill>
                <a:srgbClr val="FF0000"/>
              </a:solidFill>
            </a:endParaRPr>
          </a:p>
          <a:p>
            <a:endParaRPr lang="nl-NL" sz="200" baseline="46000" dirty="0"/>
          </a:p>
          <a:p>
            <a:r>
              <a:rPr lang="nl-NL" sz="800" dirty="0"/>
              <a:t>                                              </a:t>
            </a:r>
            <a:endParaRPr lang="nl-NL" sz="800" dirty="0">
              <a:solidFill>
                <a:srgbClr val="FF0000"/>
              </a:solidFill>
            </a:endParaRPr>
          </a:p>
          <a:p>
            <a:endParaRPr lang="nl-NL" sz="600" dirty="0">
              <a:solidFill>
                <a:srgbClr val="FF0000"/>
              </a:solidFill>
            </a:endParaRPr>
          </a:p>
          <a:p>
            <a:r>
              <a:rPr lang="nl-NL" sz="2400" dirty="0">
                <a:solidFill>
                  <a:srgbClr val="FF0000"/>
                </a:solidFill>
              </a:rPr>
              <a:t>Na</a:t>
            </a:r>
            <a:r>
              <a:rPr lang="nl-NL" sz="2400" baseline="46000" dirty="0">
                <a:solidFill>
                  <a:srgbClr val="FF0000"/>
                </a:solidFill>
              </a:rPr>
              <a:t>+</a:t>
            </a:r>
            <a:r>
              <a:rPr lang="nl-NL" sz="2400" baseline="-25000" dirty="0">
                <a:solidFill>
                  <a:srgbClr val="FF0000"/>
                </a:solidFill>
              </a:rPr>
              <a:t> </a:t>
            </a:r>
            <a:r>
              <a:rPr lang="nl-NL" sz="2400" dirty="0">
                <a:solidFill>
                  <a:srgbClr val="FF0000"/>
                </a:solidFill>
              </a:rPr>
              <a:t>OH</a:t>
            </a:r>
            <a:r>
              <a:rPr lang="nl-NL" sz="2400" baseline="46000" dirty="0">
                <a:solidFill>
                  <a:srgbClr val="FF0000"/>
                </a:solidFill>
              </a:rPr>
              <a:t>-</a:t>
            </a:r>
            <a:r>
              <a:rPr lang="nl-NL" sz="2400" dirty="0">
                <a:solidFill>
                  <a:srgbClr val="FF0000"/>
                </a:solidFill>
              </a:rPr>
              <a:t>    </a:t>
            </a:r>
            <a:r>
              <a:rPr lang="nl-NL" sz="2400" dirty="0">
                <a:solidFill>
                  <a:schemeClr val="bg1"/>
                </a:solidFill>
              </a:rPr>
              <a:t>+   H</a:t>
            </a:r>
            <a:r>
              <a:rPr lang="nl-NL" sz="2400" baseline="-25000" dirty="0">
                <a:solidFill>
                  <a:schemeClr val="bg1"/>
                </a:solidFill>
              </a:rPr>
              <a:t>2</a:t>
            </a:r>
            <a:r>
              <a:rPr lang="nl-NL" sz="2400" dirty="0">
                <a:solidFill>
                  <a:schemeClr val="bg1"/>
                </a:solidFill>
              </a:rPr>
              <a:t>O    </a:t>
            </a:r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→</a:t>
            </a:r>
            <a:r>
              <a:rPr lang="nl-NL" sz="2400" dirty="0"/>
              <a:t>    </a:t>
            </a:r>
            <a:r>
              <a:rPr lang="nl-NL" sz="2400" dirty="0">
                <a:solidFill>
                  <a:schemeClr val="bg1"/>
                </a:solidFill>
              </a:rPr>
              <a:t>2 </a:t>
            </a:r>
            <a:r>
              <a:rPr lang="nl-NL" sz="400" dirty="0">
                <a:solidFill>
                  <a:schemeClr val="bg1"/>
                </a:solidFill>
              </a:rPr>
              <a:t>  </a:t>
            </a:r>
            <a:r>
              <a:rPr lang="nl-NL" sz="2400" dirty="0">
                <a:solidFill>
                  <a:srgbClr val="FF0000"/>
                </a:solidFill>
              </a:rPr>
              <a:t>Na</a:t>
            </a:r>
            <a:r>
              <a:rPr lang="nl-NL" sz="2400" baseline="46000" dirty="0">
                <a:solidFill>
                  <a:srgbClr val="FF0000"/>
                </a:solidFill>
              </a:rPr>
              <a:t>+</a:t>
            </a:r>
            <a:r>
              <a:rPr lang="nl-NL" sz="2400" dirty="0">
                <a:solidFill>
                  <a:srgbClr val="FF0000"/>
                </a:solidFill>
              </a:rPr>
              <a:t>  +   </a:t>
            </a:r>
            <a:r>
              <a:rPr lang="nl-NL" sz="400" dirty="0">
                <a:solidFill>
                  <a:schemeClr val="bg1"/>
                </a:solidFill>
              </a:rPr>
              <a:t>2          </a:t>
            </a:r>
            <a:r>
              <a:rPr lang="nl-NL" sz="2400" dirty="0">
                <a:solidFill>
                  <a:srgbClr val="FF0000"/>
                </a:solidFill>
              </a:rPr>
              <a:t>OH</a:t>
            </a:r>
            <a:r>
              <a:rPr lang="nl-NL" sz="2400" baseline="46000" dirty="0">
                <a:solidFill>
                  <a:srgbClr val="FF0000"/>
                </a:solidFill>
              </a:rPr>
              <a:t>-</a:t>
            </a:r>
            <a:endParaRPr lang="nl-NL" sz="2400" dirty="0">
              <a:solidFill>
                <a:srgbClr val="FF0000"/>
              </a:solidFill>
            </a:endParaRP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BD1A7289-C582-465D-AD51-C82D700C5F3F}"/>
              </a:ext>
            </a:extLst>
          </p:cNvPr>
          <p:cNvGrpSpPr/>
          <p:nvPr/>
        </p:nvGrpSpPr>
        <p:grpSpPr>
          <a:xfrm>
            <a:off x="783456" y="66675"/>
            <a:ext cx="7446142" cy="4758822"/>
            <a:chOff x="783456" y="66675"/>
            <a:chExt cx="7446142" cy="4758822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4EDF89A-1045-407C-AAA5-89B63B8655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6958" r="30716" b="20832"/>
            <a:stretch/>
          </p:blipFill>
          <p:spPr>
            <a:xfrm rot="10800000">
              <a:off x="783456" y="66675"/>
              <a:ext cx="7446142" cy="4758822"/>
            </a:xfrm>
            <a:prstGeom prst="rect">
              <a:avLst/>
            </a:prstGeom>
            <a:ln w="15875">
              <a:solidFill>
                <a:srgbClr val="0070C0"/>
              </a:solidFill>
            </a:ln>
          </p:spPr>
        </p:pic>
        <p:sp>
          <p:nvSpPr>
            <p:cNvPr id="14" name="Rechthoek: afgeronde hoeken 13">
              <a:extLst>
                <a:ext uri="{FF2B5EF4-FFF2-40B4-BE49-F238E27FC236}">
                  <a16:creationId xmlns:a16="http://schemas.microsoft.com/office/drawing/2014/main" id="{477F2B60-F411-43E8-AB0A-DD3F1486CB17}"/>
                </a:ext>
              </a:extLst>
            </p:cNvPr>
            <p:cNvSpPr/>
            <p:nvPr/>
          </p:nvSpPr>
          <p:spPr>
            <a:xfrm>
              <a:off x="7711457" y="1655641"/>
              <a:ext cx="356726" cy="228601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: afgeronde hoeken 14">
              <a:extLst>
                <a:ext uri="{FF2B5EF4-FFF2-40B4-BE49-F238E27FC236}">
                  <a16:creationId xmlns:a16="http://schemas.microsoft.com/office/drawing/2014/main" id="{D7C205FD-29AC-4430-A939-E0A239825F52}"/>
                </a:ext>
              </a:extLst>
            </p:cNvPr>
            <p:cNvSpPr/>
            <p:nvPr/>
          </p:nvSpPr>
          <p:spPr>
            <a:xfrm rot="5400000">
              <a:off x="1399236" y="1835370"/>
              <a:ext cx="228600" cy="32400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95999D7-758F-47EB-9E24-0FB103AE85EF}"/>
                </a:ext>
              </a:extLst>
            </p:cNvPr>
            <p:cNvSpPr/>
            <p:nvPr/>
          </p:nvSpPr>
          <p:spPr>
            <a:xfrm>
              <a:off x="7748587" y="1884242"/>
              <a:ext cx="219075" cy="2286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F0B14508-3E97-42FE-9795-51657BB89337}"/>
              </a:ext>
            </a:extLst>
          </p:cNvPr>
          <p:cNvSpPr/>
          <p:nvPr/>
        </p:nvSpPr>
        <p:spPr>
          <a:xfrm>
            <a:off x="5932990" y="1655641"/>
            <a:ext cx="356726" cy="22860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A4F148D6-4D11-44C6-B9D4-9594681F602C}"/>
              </a:ext>
            </a:extLst>
          </p:cNvPr>
          <p:cNvSpPr/>
          <p:nvPr/>
        </p:nvSpPr>
        <p:spPr>
          <a:xfrm>
            <a:off x="5940000" y="1883070"/>
            <a:ext cx="219075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5639419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E3000F5B-BC7F-4843-8273-C892A9DCCB28}"/>
              </a:ext>
            </a:extLst>
          </p:cNvPr>
          <p:cNvGrpSpPr/>
          <p:nvPr/>
        </p:nvGrpSpPr>
        <p:grpSpPr>
          <a:xfrm>
            <a:off x="783455" y="66676"/>
            <a:ext cx="7446143" cy="5126762"/>
            <a:chOff x="1991358" y="166718"/>
            <a:chExt cx="4666893" cy="2841809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3675C81F-4358-4392-8BEE-41455ED494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2644" r="30049" b="20259"/>
            <a:stretch/>
          </p:blipFill>
          <p:spPr>
            <a:xfrm rot="10800000">
              <a:off x="1991358" y="166718"/>
              <a:ext cx="4666893" cy="2487705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516CD575-6193-4B9C-A546-6B72C51555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3" r="30049" b="68130"/>
            <a:stretch/>
          </p:blipFill>
          <p:spPr>
            <a:xfrm rot="10800000">
              <a:off x="1991358" y="878888"/>
              <a:ext cx="4666893" cy="2129639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69CE6966-C8DA-436E-8DFE-E9B43A531D8A}"/>
              </a:ext>
            </a:extLst>
          </p:cNvPr>
          <p:cNvSpPr txBox="1"/>
          <p:nvPr/>
        </p:nvSpPr>
        <p:spPr>
          <a:xfrm>
            <a:off x="2434259" y="5508000"/>
            <a:ext cx="414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Oplosbaarheid van goed oplosbare zouten</a:t>
            </a:r>
          </a:p>
        </p:txBody>
      </p:sp>
    </p:spTree>
    <p:extLst>
      <p:ext uri="{BB962C8B-B14F-4D97-AF65-F5344CB8AC3E}">
        <p14:creationId xmlns:p14="http://schemas.microsoft.com/office/powerpoint/2010/main" val="425189360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E3000F5B-BC7F-4843-8273-C892A9DCCB28}"/>
              </a:ext>
            </a:extLst>
          </p:cNvPr>
          <p:cNvGrpSpPr/>
          <p:nvPr/>
        </p:nvGrpSpPr>
        <p:grpSpPr>
          <a:xfrm>
            <a:off x="783455" y="66676"/>
            <a:ext cx="7446143" cy="5126762"/>
            <a:chOff x="1991358" y="166718"/>
            <a:chExt cx="4666893" cy="2841809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3675C81F-4358-4392-8BEE-41455ED494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2644" r="30049" b="20259"/>
            <a:stretch/>
          </p:blipFill>
          <p:spPr>
            <a:xfrm rot="10800000">
              <a:off x="1991358" y="166718"/>
              <a:ext cx="4666893" cy="2487705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516CD575-6193-4B9C-A546-6B72C51555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3" r="30049" b="68130"/>
            <a:stretch/>
          </p:blipFill>
          <p:spPr>
            <a:xfrm rot="10800000">
              <a:off x="1991358" y="878888"/>
              <a:ext cx="4666893" cy="2129639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</p:grpSp>
      <p:sp>
        <p:nvSpPr>
          <p:cNvPr id="6" name="Pijl: rechts 5">
            <a:extLst>
              <a:ext uri="{FF2B5EF4-FFF2-40B4-BE49-F238E27FC236}">
                <a16:creationId xmlns:a16="http://schemas.microsoft.com/office/drawing/2014/main" id="{EE070D86-4E5F-4AE2-BCB8-DAD1C42969DC}"/>
              </a:ext>
            </a:extLst>
          </p:cNvPr>
          <p:cNvSpPr/>
          <p:nvPr/>
        </p:nvSpPr>
        <p:spPr>
          <a:xfrm rot="10800000">
            <a:off x="7913403" y="4272896"/>
            <a:ext cx="632389" cy="219713"/>
          </a:xfrm>
          <a:prstGeom prst="rightArrow">
            <a:avLst>
              <a:gd name="adj1" fmla="val 32366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2B483B0-9D74-4F96-82D5-3CB7077D93F6}"/>
              </a:ext>
            </a:extLst>
          </p:cNvPr>
          <p:cNvSpPr txBox="1"/>
          <p:nvPr/>
        </p:nvSpPr>
        <p:spPr>
          <a:xfrm>
            <a:off x="5887161" y="5506535"/>
            <a:ext cx="2342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362 g lost maximaal op</a:t>
            </a:r>
          </a:p>
          <a:p>
            <a:r>
              <a:rPr lang="nl-NL" dirty="0">
                <a:solidFill>
                  <a:srgbClr val="FF0000"/>
                </a:solidFill>
              </a:rPr>
              <a:t> in 1000 g water</a:t>
            </a:r>
          </a:p>
        </p:txBody>
      </p:sp>
    </p:spTree>
    <p:extLst>
      <p:ext uri="{BB962C8B-B14F-4D97-AF65-F5344CB8AC3E}">
        <p14:creationId xmlns:p14="http://schemas.microsoft.com/office/powerpoint/2010/main" val="186012368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4976922-3DAD-4744-9685-6FF2698AFF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40" t="30468" r="52084" b="17222"/>
          <a:stretch/>
        </p:blipFill>
        <p:spPr>
          <a:xfrm>
            <a:off x="2000250" y="2114550"/>
            <a:ext cx="5145476" cy="3712973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AC27AB7D-F683-4657-9D4E-69D9C82555C4}"/>
              </a:ext>
            </a:extLst>
          </p:cNvPr>
          <p:cNvSpPr/>
          <p:nvPr/>
        </p:nvSpPr>
        <p:spPr>
          <a:xfrm>
            <a:off x="1883973" y="1247775"/>
            <a:ext cx="952500" cy="866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E50BACE-8094-4E6F-B9D8-805CF2452E54}"/>
              </a:ext>
            </a:extLst>
          </p:cNvPr>
          <p:cNvSpPr/>
          <p:nvPr/>
        </p:nvSpPr>
        <p:spPr>
          <a:xfrm>
            <a:off x="3094671" y="5969943"/>
            <a:ext cx="2906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Na</a:t>
            </a:r>
            <a:r>
              <a:rPr lang="nl-NL" sz="24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nl-N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(aq</a:t>
            </a:r>
            <a:r>
              <a:rPr lang="nl-NL" dirty="0">
                <a:latin typeface="Arial" panose="020B0604020202020204" pitchFamily="34" charset="0"/>
              </a:rPr>
              <a:t>)     </a:t>
            </a:r>
            <a:r>
              <a:rPr lang="nl-NL" sz="2400" dirty="0">
                <a:latin typeface="Arial" panose="020B0604020202020204" pitchFamily="34" charset="0"/>
              </a:rPr>
              <a:t>+</a:t>
            </a:r>
            <a:r>
              <a:rPr lang="nl-N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nl-NL" sz="2400" b="1" dirty="0">
                <a:solidFill>
                  <a:srgbClr val="00B050"/>
                </a:solidFill>
                <a:latin typeface="Arial" panose="020B0604020202020204" pitchFamily="34" charset="0"/>
              </a:rPr>
              <a:t>Cl</a:t>
            </a:r>
            <a:r>
              <a:rPr lang="nl-NL" sz="2400" b="1" baseline="50000" dirty="0">
                <a:solidFill>
                  <a:srgbClr val="00B050"/>
                </a:solidFill>
                <a:latin typeface="Arial" panose="020B0604020202020204" pitchFamily="34" charset="0"/>
              </a:rPr>
              <a:t>-</a:t>
            </a:r>
            <a:r>
              <a:rPr lang="nl-N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(aq)</a:t>
            </a:r>
            <a:endParaRPr lang="nl-NL" sz="2400" b="1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B49322B-BA44-4EC0-8EE0-4D1A67352330}"/>
              </a:ext>
            </a:extLst>
          </p:cNvPr>
          <p:cNvSpPr/>
          <p:nvPr/>
        </p:nvSpPr>
        <p:spPr>
          <a:xfrm>
            <a:off x="4207005" y="1793282"/>
            <a:ext cx="952500" cy="866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C0D6448-75F1-4909-BF73-6CEAF3CAB671}"/>
              </a:ext>
            </a:extLst>
          </p:cNvPr>
          <p:cNvSpPr txBox="1"/>
          <p:nvPr/>
        </p:nvSpPr>
        <p:spPr>
          <a:xfrm>
            <a:off x="1065967" y="1105355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Arial" panose="020B0604020202020204" pitchFamily="34" charset="0"/>
              </a:rPr>
              <a:t>onverzadigd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26737860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E3000F5B-BC7F-4843-8273-C892A9DCCB28}"/>
              </a:ext>
            </a:extLst>
          </p:cNvPr>
          <p:cNvGrpSpPr/>
          <p:nvPr/>
        </p:nvGrpSpPr>
        <p:grpSpPr>
          <a:xfrm>
            <a:off x="783455" y="66676"/>
            <a:ext cx="7446143" cy="5126762"/>
            <a:chOff x="1991358" y="166718"/>
            <a:chExt cx="4666893" cy="2841809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3675C81F-4358-4392-8BEE-41455ED494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2644" r="30049" b="20259"/>
            <a:stretch/>
          </p:blipFill>
          <p:spPr>
            <a:xfrm rot="10800000">
              <a:off x="1991358" y="166718"/>
              <a:ext cx="4666893" cy="2487705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516CD575-6193-4B9C-A546-6B72C51555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3" r="30049" b="68130"/>
            <a:stretch/>
          </p:blipFill>
          <p:spPr>
            <a:xfrm rot="10800000">
              <a:off x="1991358" y="878888"/>
              <a:ext cx="4666893" cy="2129639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</p:grpSp>
      <p:sp>
        <p:nvSpPr>
          <p:cNvPr id="7" name="Pijl: rechts 6">
            <a:extLst>
              <a:ext uri="{FF2B5EF4-FFF2-40B4-BE49-F238E27FC236}">
                <a16:creationId xmlns:a16="http://schemas.microsoft.com/office/drawing/2014/main" id="{C8465EEE-FCDC-48AC-BF18-34A69E3B708E}"/>
              </a:ext>
            </a:extLst>
          </p:cNvPr>
          <p:cNvSpPr/>
          <p:nvPr/>
        </p:nvSpPr>
        <p:spPr>
          <a:xfrm>
            <a:off x="598207" y="2605042"/>
            <a:ext cx="632389" cy="219713"/>
          </a:xfrm>
          <a:prstGeom prst="rightArrow">
            <a:avLst>
              <a:gd name="adj1" fmla="val 32366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7B7E305-DF39-4561-93B7-660B40AC6C63}"/>
              </a:ext>
            </a:extLst>
          </p:cNvPr>
          <p:cNvSpPr txBox="1"/>
          <p:nvPr/>
        </p:nvSpPr>
        <p:spPr>
          <a:xfrm>
            <a:off x="1298069" y="5506535"/>
            <a:ext cx="2459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2340 g lost maximaal op</a:t>
            </a:r>
          </a:p>
          <a:p>
            <a:r>
              <a:rPr lang="nl-NL" dirty="0">
                <a:solidFill>
                  <a:srgbClr val="FF0000"/>
                </a:solidFill>
              </a:rPr>
              <a:t>in 1000 g water !</a:t>
            </a:r>
          </a:p>
        </p:txBody>
      </p:sp>
    </p:spTree>
    <p:extLst>
      <p:ext uri="{BB962C8B-B14F-4D97-AF65-F5344CB8AC3E}">
        <p14:creationId xmlns:p14="http://schemas.microsoft.com/office/powerpoint/2010/main" val="1725801766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D67AE42-CCAB-0A12-AC15-68FF15938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98" t="9162" r="32169" b="8490"/>
          <a:stretch/>
        </p:blipFill>
        <p:spPr>
          <a:xfrm>
            <a:off x="2059937" y="198248"/>
            <a:ext cx="5194878" cy="66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52279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87DFB37C-3DE9-41C9-AB9D-D49DFA18A15B}"/>
              </a:ext>
            </a:extLst>
          </p:cNvPr>
          <p:cNvGraphicFramePr>
            <a:graphicFrameLocks noGrp="1"/>
          </p:cNvGraphicFramePr>
          <p:nvPr/>
        </p:nvGraphicFramePr>
        <p:xfrm>
          <a:off x="979714" y="705393"/>
          <a:ext cx="7276012" cy="5773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8750">
                  <a:extLst>
                    <a:ext uri="{9D8B030D-6E8A-4147-A177-3AD203B41FA5}">
                      <a16:colId xmlns:a16="http://schemas.microsoft.com/office/drawing/2014/main" val="161996670"/>
                    </a:ext>
                  </a:extLst>
                </a:gridCol>
                <a:gridCol w="1240032">
                  <a:extLst>
                    <a:ext uri="{9D8B030D-6E8A-4147-A177-3AD203B41FA5}">
                      <a16:colId xmlns:a16="http://schemas.microsoft.com/office/drawing/2014/main" val="4113362755"/>
                    </a:ext>
                  </a:extLst>
                </a:gridCol>
                <a:gridCol w="1240032">
                  <a:extLst>
                    <a:ext uri="{9D8B030D-6E8A-4147-A177-3AD203B41FA5}">
                      <a16:colId xmlns:a16="http://schemas.microsoft.com/office/drawing/2014/main" val="670039111"/>
                    </a:ext>
                  </a:extLst>
                </a:gridCol>
                <a:gridCol w="1239066">
                  <a:extLst>
                    <a:ext uri="{9D8B030D-6E8A-4147-A177-3AD203B41FA5}">
                      <a16:colId xmlns:a16="http://schemas.microsoft.com/office/drawing/2014/main" val="1491113997"/>
                    </a:ext>
                  </a:extLst>
                </a:gridCol>
                <a:gridCol w="1239066">
                  <a:extLst>
                    <a:ext uri="{9D8B030D-6E8A-4147-A177-3AD203B41FA5}">
                      <a16:colId xmlns:a16="http://schemas.microsoft.com/office/drawing/2014/main" val="41347744"/>
                    </a:ext>
                  </a:extLst>
                </a:gridCol>
                <a:gridCol w="1239066">
                  <a:extLst>
                    <a:ext uri="{9D8B030D-6E8A-4147-A177-3AD203B41FA5}">
                      <a16:colId xmlns:a16="http://schemas.microsoft.com/office/drawing/2014/main" val="434507145"/>
                    </a:ext>
                  </a:extLst>
                </a:gridCol>
              </a:tblGrid>
              <a:tr h="962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 </a:t>
                      </a:r>
                      <a:endParaRPr lang="nl-NL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r>
                        <a:rPr lang="nl-NL" sz="28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nl-NL" sz="2800" baseline="300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nl-NL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r>
                        <a:rPr lang="nl-NL" sz="2800" baseline="300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nl-NL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nl-NL" sz="28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nl-NL" sz="2800" baseline="30000" dirty="0">
                          <a:solidFill>
                            <a:schemeClr val="tx1"/>
                          </a:solidFill>
                          <a:effectLst/>
                        </a:rPr>
                        <a:t>2–</a:t>
                      </a:r>
                      <a:endParaRPr lang="nl-NL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</a:rPr>
                        <a:t>SO</a:t>
                      </a:r>
                      <a:r>
                        <a:rPr lang="nl-NL" sz="28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nl-NL" sz="2800" baseline="30000" dirty="0">
                          <a:solidFill>
                            <a:schemeClr val="tx1"/>
                          </a:solidFill>
                          <a:effectLst/>
                        </a:rPr>
                        <a:t>2–</a:t>
                      </a:r>
                      <a:endParaRPr lang="nl-NL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</a:rPr>
                        <a:t>PO</a:t>
                      </a:r>
                      <a:r>
                        <a:rPr lang="nl-NL" sz="28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nl-NL" sz="2800" baseline="30000" dirty="0">
                          <a:solidFill>
                            <a:schemeClr val="tx1"/>
                          </a:solidFill>
                          <a:effectLst/>
                        </a:rPr>
                        <a:t>3–</a:t>
                      </a:r>
                      <a:endParaRPr lang="nl-NL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42957"/>
                  </a:ext>
                </a:extLst>
              </a:tr>
              <a:tr h="962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</a:rPr>
                        <a:t>Cu</a:t>
                      </a:r>
                      <a:r>
                        <a:rPr lang="nl-NL" sz="2800" baseline="30000" dirty="0">
                          <a:solidFill>
                            <a:schemeClr val="tx1"/>
                          </a:solidFill>
                          <a:effectLst/>
                        </a:rPr>
                        <a:t>2+</a:t>
                      </a:r>
                      <a:endParaRPr lang="nl-NL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 </a:t>
                      </a:r>
                      <a:endParaRPr lang="nl-NL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 </a:t>
                      </a:r>
                      <a:endParaRPr lang="nl-NL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 </a:t>
                      </a:r>
                      <a:endParaRPr lang="nl-NL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 </a:t>
                      </a:r>
                      <a:endParaRPr lang="nl-NL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</a:rPr>
                        <a:t>s</a:t>
                      </a:r>
                      <a:endParaRPr lang="nl-NL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539729"/>
                  </a:ext>
                </a:extLst>
              </a:tr>
              <a:tr h="962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nl-NL" sz="2800" baseline="300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nl-NL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</a:rPr>
                        <a:t> </a:t>
                      </a:r>
                      <a:endParaRPr lang="nl-NL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</a:rPr>
                        <a:t>g</a:t>
                      </a:r>
                      <a:endParaRPr lang="nl-NL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</a:rPr>
                        <a:t> </a:t>
                      </a:r>
                      <a:endParaRPr lang="nl-NL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</a:rPr>
                        <a:t> </a:t>
                      </a:r>
                      <a:endParaRPr lang="nl-NL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</a:rPr>
                        <a:t> </a:t>
                      </a:r>
                      <a:endParaRPr lang="nl-NL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40908"/>
                  </a:ext>
                </a:extLst>
              </a:tr>
              <a:tr h="962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</a:rPr>
                        <a:t>Zn</a:t>
                      </a:r>
                      <a:r>
                        <a:rPr lang="nl-NL" sz="2800" baseline="30000" dirty="0">
                          <a:solidFill>
                            <a:schemeClr val="tx1"/>
                          </a:solidFill>
                          <a:effectLst/>
                        </a:rPr>
                        <a:t>2+</a:t>
                      </a:r>
                      <a:endParaRPr lang="nl-NL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</a:rPr>
                        <a:t> </a:t>
                      </a:r>
                      <a:endParaRPr lang="nl-NL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</a:rPr>
                        <a:t> </a:t>
                      </a:r>
                      <a:endParaRPr lang="nl-NL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</a:rPr>
                        <a:t> </a:t>
                      </a:r>
                      <a:endParaRPr lang="nl-NL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</a:rPr>
                        <a:t> </a:t>
                      </a:r>
                      <a:endParaRPr lang="nl-NL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</a:rPr>
                        <a:t> </a:t>
                      </a:r>
                      <a:endParaRPr lang="nl-NL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390797"/>
                  </a:ext>
                </a:extLst>
              </a:tr>
              <a:tr h="962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nl-NL" sz="2800" baseline="300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nl-NL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</a:rPr>
                        <a:t> </a:t>
                      </a:r>
                      <a:endParaRPr lang="nl-NL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</a:rPr>
                        <a:t> </a:t>
                      </a:r>
                      <a:endParaRPr lang="nl-NL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</a:rPr>
                        <a:t> </a:t>
                      </a:r>
                      <a:endParaRPr lang="nl-NL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</a:rPr>
                        <a:t> </a:t>
                      </a:r>
                      <a:endParaRPr lang="nl-NL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</a:rPr>
                        <a:t> </a:t>
                      </a:r>
                      <a:endParaRPr lang="nl-NL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046445"/>
                  </a:ext>
                </a:extLst>
              </a:tr>
              <a:tr h="962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</a:rPr>
                        <a:t>Mg</a:t>
                      </a:r>
                      <a:r>
                        <a:rPr lang="nl-NL" sz="2800" baseline="30000" dirty="0">
                          <a:solidFill>
                            <a:schemeClr val="tx1"/>
                          </a:solidFill>
                          <a:effectLst/>
                        </a:rPr>
                        <a:t>2+</a:t>
                      </a:r>
                      <a:endParaRPr lang="nl-NL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</a:rPr>
                        <a:t> </a:t>
                      </a:r>
                      <a:endParaRPr lang="nl-NL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</a:rPr>
                        <a:t> </a:t>
                      </a:r>
                      <a:endParaRPr lang="nl-NL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</a:rPr>
                        <a:t> </a:t>
                      </a:r>
                      <a:endParaRPr lang="nl-NL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</a:rPr>
                        <a:t> </a:t>
                      </a:r>
                      <a:endParaRPr lang="nl-NL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</a:rPr>
                        <a:t>s</a:t>
                      </a:r>
                      <a:endParaRPr lang="nl-NL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816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418640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87DFB37C-3DE9-41C9-AB9D-D49DFA18A15B}"/>
              </a:ext>
            </a:extLst>
          </p:cNvPr>
          <p:cNvGraphicFramePr>
            <a:graphicFrameLocks noGrp="1"/>
          </p:cNvGraphicFramePr>
          <p:nvPr/>
        </p:nvGraphicFramePr>
        <p:xfrm>
          <a:off x="979714" y="705393"/>
          <a:ext cx="7276012" cy="5773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8750">
                  <a:extLst>
                    <a:ext uri="{9D8B030D-6E8A-4147-A177-3AD203B41FA5}">
                      <a16:colId xmlns:a16="http://schemas.microsoft.com/office/drawing/2014/main" val="161996670"/>
                    </a:ext>
                  </a:extLst>
                </a:gridCol>
                <a:gridCol w="1240032">
                  <a:extLst>
                    <a:ext uri="{9D8B030D-6E8A-4147-A177-3AD203B41FA5}">
                      <a16:colId xmlns:a16="http://schemas.microsoft.com/office/drawing/2014/main" val="4113362755"/>
                    </a:ext>
                  </a:extLst>
                </a:gridCol>
                <a:gridCol w="1240032">
                  <a:extLst>
                    <a:ext uri="{9D8B030D-6E8A-4147-A177-3AD203B41FA5}">
                      <a16:colId xmlns:a16="http://schemas.microsoft.com/office/drawing/2014/main" val="670039111"/>
                    </a:ext>
                  </a:extLst>
                </a:gridCol>
                <a:gridCol w="1239066">
                  <a:extLst>
                    <a:ext uri="{9D8B030D-6E8A-4147-A177-3AD203B41FA5}">
                      <a16:colId xmlns:a16="http://schemas.microsoft.com/office/drawing/2014/main" val="1491113997"/>
                    </a:ext>
                  </a:extLst>
                </a:gridCol>
                <a:gridCol w="1239066">
                  <a:extLst>
                    <a:ext uri="{9D8B030D-6E8A-4147-A177-3AD203B41FA5}">
                      <a16:colId xmlns:a16="http://schemas.microsoft.com/office/drawing/2014/main" val="41347744"/>
                    </a:ext>
                  </a:extLst>
                </a:gridCol>
                <a:gridCol w="1239066">
                  <a:extLst>
                    <a:ext uri="{9D8B030D-6E8A-4147-A177-3AD203B41FA5}">
                      <a16:colId xmlns:a16="http://schemas.microsoft.com/office/drawing/2014/main" val="434507145"/>
                    </a:ext>
                  </a:extLst>
                </a:gridCol>
              </a:tblGrid>
              <a:tr h="962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 </a:t>
                      </a:r>
                      <a:endParaRPr lang="nl-NL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r>
                        <a:rPr lang="nl-NL" sz="28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nl-NL" sz="2800" baseline="300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nl-NL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r>
                        <a:rPr lang="nl-NL" sz="2800" baseline="300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nl-NL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nl-NL" sz="28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nl-NL" sz="2800" baseline="30000" dirty="0">
                          <a:solidFill>
                            <a:schemeClr val="tx1"/>
                          </a:solidFill>
                          <a:effectLst/>
                        </a:rPr>
                        <a:t>2–</a:t>
                      </a:r>
                      <a:endParaRPr lang="nl-NL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</a:rPr>
                        <a:t>SO</a:t>
                      </a:r>
                      <a:r>
                        <a:rPr lang="nl-NL" sz="28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nl-NL" sz="2800" baseline="30000" dirty="0">
                          <a:solidFill>
                            <a:schemeClr val="tx1"/>
                          </a:solidFill>
                          <a:effectLst/>
                        </a:rPr>
                        <a:t>2–</a:t>
                      </a:r>
                      <a:endParaRPr lang="nl-NL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</a:rPr>
                        <a:t>PO</a:t>
                      </a:r>
                      <a:r>
                        <a:rPr lang="nl-NL" sz="28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nl-NL" sz="2800" baseline="30000" dirty="0">
                          <a:solidFill>
                            <a:schemeClr val="tx1"/>
                          </a:solidFill>
                          <a:effectLst/>
                        </a:rPr>
                        <a:t>3–</a:t>
                      </a:r>
                      <a:endParaRPr lang="nl-NL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42957"/>
                  </a:ext>
                </a:extLst>
              </a:tr>
              <a:tr h="962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</a:rPr>
                        <a:t>Cu</a:t>
                      </a:r>
                      <a:r>
                        <a:rPr lang="nl-NL" sz="2800" baseline="30000" dirty="0">
                          <a:solidFill>
                            <a:schemeClr val="tx1"/>
                          </a:solidFill>
                          <a:effectLst/>
                        </a:rPr>
                        <a:t>2+</a:t>
                      </a:r>
                      <a:endParaRPr lang="nl-NL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 </a:t>
                      </a:r>
                      <a:endParaRPr lang="nl-NL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 </a:t>
                      </a:r>
                      <a:endParaRPr lang="nl-NL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 </a:t>
                      </a:r>
                      <a:endParaRPr lang="nl-NL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 </a:t>
                      </a:r>
                      <a:endParaRPr lang="nl-NL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</a:rPr>
                        <a:t>s</a:t>
                      </a:r>
                      <a:endParaRPr lang="nl-NL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539729"/>
                  </a:ext>
                </a:extLst>
              </a:tr>
              <a:tr h="962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nl-NL" sz="2800" baseline="300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nl-NL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</a:rPr>
                        <a:t> </a:t>
                      </a:r>
                      <a:endParaRPr lang="nl-NL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</a:rPr>
                        <a:t>g</a:t>
                      </a:r>
                      <a:endParaRPr lang="nl-NL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</a:rPr>
                        <a:t> </a:t>
                      </a:r>
                      <a:endParaRPr lang="nl-NL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</a:rPr>
                        <a:t> </a:t>
                      </a:r>
                      <a:endParaRPr lang="nl-NL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</a:rPr>
                        <a:t> </a:t>
                      </a:r>
                      <a:endParaRPr lang="nl-NL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40908"/>
                  </a:ext>
                </a:extLst>
              </a:tr>
              <a:tr h="962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</a:rPr>
                        <a:t>Zn</a:t>
                      </a:r>
                      <a:r>
                        <a:rPr lang="nl-NL" sz="2800" baseline="30000" dirty="0">
                          <a:solidFill>
                            <a:schemeClr val="tx1"/>
                          </a:solidFill>
                          <a:effectLst/>
                        </a:rPr>
                        <a:t>2+</a:t>
                      </a:r>
                      <a:endParaRPr lang="nl-NL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</a:rPr>
                        <a:t> </a:t>
                      </a:r>
                      <a:endParaRPr lang="nl-NL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</a:rPr>
                        <a:t> </a:t>
                      </a:r>
                      <a:endParaRPr lang="nl-NL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</a:rPr>
                        <a:t> </a:t>
                      </a:r>
                      <a:endParaRPr lang="nl-NL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</a:rPr>
                        <a:t> </a:t>
                      </a:r>
                      <a:endParaRPr lang="nl-NL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</a:rPr>
                        <a:t> </a:t>
                      </a:r>
                      <a:endParaRPr lang="nl-NL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390797"/>
                  </a:ext>
                </a:extLst>
              </a:tr>
              <a:tr h="962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nl-NL" sz="2800" baseline="300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nl-NL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</a:rPr>
                        <a:t> </a:t>
                      </a:r>
                      <a:endParaRPr lang="nl-NL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</a:rPr>
                        <a:t> </a:t>
                      </a:r>
                      <a:endParaRPr lang="nl-NL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</a:rPr>
                        <a:t> </a:t>
                      </a:r>
                      <a:endParaRPr lang="nl-NL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</a:rPr>
                        <a:t> </a:t>
                      </a:r>
                      <a:endParaRPr lang="nl-NL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</a:rPr>
                        <a:t> </a:t>
                      </a:r>
                      <a:endParaRPr lang="nl-NL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046445"/>
                  </a:ext>
                </a:extLst>
              </a:tr>
              <a:tr h="962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</a:rPr>
                        <a:t>Mg</a:t>
                      </a:r>
                      <a:r>
                        <a:rPr lang="nl-NL" sz="2800" baseline="30000" dirty="0">
                          <a:solidFill>
                            <a:schemeClr val="tx1"/>
                          </a:solidFill>
                          <a:effectLst/>
                        </a:rPr>
                        <a:t>2+</a:t>
                      </a:r>
                      <a:endParaRPr lang="nl-NL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</a:rPr>
                        <a:t> </a:t>
                      </a:r>
                      <a:endParaRPr lang="nl-NL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</a:rPr>
                        <a:t> </a:t>
                      </a:r>
                      <a:endParaRPr lang="nl-NL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</a:rPr>
                        <a:t> </a:t>
                      </a:r>
                      <a:endParaRPr lang="nl-NL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</a:rPr>
                        <a:t> </a:t>
                      </a:r>
                      <a:endParaRPr lang="nl-NL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</a:rPr>
                        <a:t>s</a:t>
                      </a:r>
                      <a:endParaRPr lang="nl-NL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81646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t 1"/>
              <p14:cNvContentPartPr/>
              <p14:nvPr/>
            </p14:nvContentPartPr>
            <p14:xfrm>
              <a:off x="2143080" y="1735920"/>
              <a:ext cx="4029120" cy="3308040"/>
            </p14:xfrm>
          </p:contentPart>
        </mc:Choice>
        <mc:Fallback>
          <p:pic>
            <p:nvPicPr>
              <p:cNvPr id="2" name="Inkt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3720" y="1726560"/>
                <a:ext cx="4047840" cy="332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t 2"/>
              <p14:cNvContentPartPr/>
              <p14:nvPr/>
            </p14:nvContentPartPr>
            <p14:xfrm>
              <a:off x="2257200" y="1735920"/>
              <a:ext cx="5829840" cy="4536720"/>
            </p14:xfrm>
          </p:contentPart>
        </mc:Choice>
        <mc:Fallback>
          <p:pic>
            <p:nvPicPr>
              <p:cNvPr id="3" name="Inkt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7840" y="1726560"/>
                <a:ext cx="5848560" cy="455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7335192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B1FE3F46-0208-479D-A06C-ECAF7CEEA0F4}"/>
              </a:ext>
            </a:extLst>
          </p:cNvPr>
          <p:cNvSpPr/>
          <p:nvPr/>
        </p:nvSpPr>
        <p:spPr>
          <a:xfrm>
            <a:off x="1119499" y="1562797"/>
            <a:ext cx="7785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https://phet.colorado.edu/nl/simulation/legacy/sugar-and-salt-solutions</a:t>
            </a:r>
            <a:endParaRPr lang="nl-NL" dirty="0"/>
          </a:p>
          <a:p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5AE94F1-3997-400E-BEAA-FCF06DDD2E06}"/>
              </a:ext>
            </a:extLst>
          </p:cNvPr>
          <p:cNvSpPr/>
          <p:nvPr/>
        </p:nvSpPr>
        <p:spPr>
          <a:xfrm>
            <a:off x="1674975" y="3944748"/>
            <a:ext cx="5990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https://phet.colorado.edu/nl/simulation/legacy/soluble-salts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2411308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61672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4976922-3DAD-4744-9685-6FF2698AFF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40" t="7778" r="52084" b="17222"/>
          <a:stretch/>
        </p:blipFill>
        <p:spPr>
          <a:xfrm>
            <a:off x="2000250" y="504000"/>
            <a:ext cx="5145476" cy="5323523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AC27AB7D-F683-4657-9D4E-69D9C82555C4}"/>
              </a:ext>
            </a:extLst>
          </p:cNvPr>
          <p:cNvSpPr/>
          <p:nvPr/>
        </p:nvSpPr>
        <p:spPr>
          <a:xfrm>
            <a:off x="1883973" y="1247775"/>
            <a:ext cx="952500" cy="866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E50BACE-8094-4E6F-B9D8-805CF2452E54}"/>
              </a:ext>
            </a:extLst>
          </p:cNvPr>
          <p:cNvSpPr/>
          <p:nvPr/>
        </p:nvSpPr>
        <p:spPr>
          <a:xfrm>
            <a:off x="3094671" y="5969943"/>
            <a:ext cx="2906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Na</a:t>
            </a:r>
            <a:r>
              <a:rPr lang="nl-NL" sz="24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nl-N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(aq</a:t>
            </a:r>
            <a:r>
              <a:rPr lang="nl-NL" dirty="0">
                <a:latin typeface="Arial" panose="020B0604020202020204" pitchFamily="34" charset="0"/>
              </a:rPr>
              <a:t>)     </a:t>
            </a:r>
            <a:r>
              <a:rPr lang="nl-NL" sz="2400" dirty="0">
                <a:latin typeface="Arial" panose="020B0604020202020204" pitchFamily="34" charset="0"/>
              </a:rPr>
              <a:t>+</a:t>
            </a:r>
            <a:r>
              <a:rPr lang="nl-N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nl-NL" sz="2400" b="1" dirty="0">
                <a:solidFill>
                  <a:srgbClr val="00B050"/>
                </a:solidFill>
                <a:latin typeface="Arial" panose="020B0604020202020204" pitchFamily="34" charset="0"/>
              </a:rPr>
              <a:t>Cl</a:t>
            </a:r>
            <a:r>
              <a:rPr lang="nl-NL" sz="2400" b="1" baseline="50000" dirty="0">
                <a:solidFill>
                  <a:srgbClr val="00B050"/>
                </a:solidFill>
                <a:latin typeface="Arial" panose="020B0604020202020204" pitchFamily="34" charset="0"/>
              </a:rPr>
              <a:t>-</a:t>
            </a:r>
            <a:r>
              <a:rPr lang="nl-N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(aq)</a:t>
            </a:r>
            <a:endParaRPr lang="nl-NL" sz="2400" dirty="0">
              <a:solidFill>
                <a:srgbClr val="FF0000"/>
              </a:solidFill>
            </a:endParaRP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79F7A625-F3F6-72B4-2E4D-19B6561A4D2A}"/>
              </a:ext>
            </a:extLst>
          </p:cNvPr>
          <p:cNvGrpSpPr/>
          <p:nvPr/>
        </p:nvGrpSpPr>
        <p:grpSpPr>
          <a:xfrm>
            <a:off x="3826271" y="522000"/>
            <a:ext cx="2050654" cy="2913712"/>
            <a:chOff x="3826271" y="522000"/>
            <a:chExt cx="2050654" cy="2913712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ADEEF28C-2998-4483-958A-D0F20EC74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670" t="7778" r="62290" b="67251"/>
            <a:stretch/>
          </p:blipFill>
          <p:spPr>
            <a:xfrm>
              <a:off x="4105274" y="522000"/>
              <a:ext cx="1771651" cy="177247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A0B89EBC-32DE-47EE-A557-624137E081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955" t="33008" r="68791" b="54953"/>
            <a:stretch/>
          </p:blipFill>
          <p:spPr>
            <a:xfrm>
              <a:off x="3826271" y="2294475"/>
              <a:ext cx="1164828" cy="866776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C3FE6106-5B4E-42AE-8799-8C20FCD880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767" t="45883" r="68170" b="48390"/>
            <a:stretch/>
          </p:blipFill>
          <p:spPr>
            <a:xfrm>
              <a:off x="4526475" y="3029210"/>
              <a:ext cx="512747" cy="406502"/>
            </a:xfrm>
            <a:prstGeom prst="rect">
              <a:avLst/>
            </a:prstGeom>
          </p:spPr>
        </p:pic>
      </p:grpSp>
      <p:sp>
        <p:nvSpPr>
          <p:cNvPr id="9" name="Rechthoek 8">
            <a:extLst>
              <a:ext uri="{FF2B5EF4-FFF2-40B4-BE49-F238E27FC236}">
                <a16:creationId xmlns:a16="http://schemas.microsoft.com/office/drawing/2014/main" id="{F66D83F4-9E9E-4AD9-B308-F6437275C9CD}"/>
              </a:ext>
            </a:extLst>
          </p:cNvPr>
          <p:cNvSpPr/>
          <p:nvPr/>
        </p:nvSpPr>
        <p:spPr>
          <a:xfrm>
            <a:off x="7455600" y="285748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Na</a:t>
            </a:r>
            <a:r>
              <a:rPr lang="nl-NL" sz="24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nl-NL" sz="2400" b="1" dirty="0">
                <a:solidFill>
                  <a:srgbClr val="00B050"/>
                </a:solidFill>
                <a:latin typeface="Arial" panose="020B0604020202020204" pitchFamily="34" charset="0"/>
              </a:rPr>
              <a:t>Cl</a:t>
            </a:r>
            <a:r>
              <a:rPr lang="nl-NL" sz="2400" b="1" baseline="50000" dirty="0">
                <a:solidFill>
                  <a:srgbClr val="00B050"/>
                </a:solidFill>
                <a:latin typeface="Arial" panose="020B0604020202020204" pitchFamily="34" charset="0"/>
              </a:rPr>
              <a:t>-</a:t>
            </a:r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nl-NL" sz="1400" dirty="0">
                <a:latin typeface="Arial" panose="020B0604020202020204" pitchFamily="34" charset="0"/>
              </a:rPr>
              <a:t>(s)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EE725AC-004D-762E-70FB-E242F01CFFAF}"/>
              </a:ext>
            </a:extLst>
          </p:cNvPr>
          <p:cNvSpPr txBox="1"/>
          <p:nvPr/>
        </p:nvSpPr>
        <p:spPr>
          <a:xfrm>
            <a:off x="1065967" y="1105355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Arial" panose="020B0604020202020204" pitchFamily="34" charset="0"/>
              </a:rPr>
              <a:t>onverzadigd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68850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4976922-3DAD-4744-9685-6FF2698AFF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40" t="30468" r="52084" b="17222"/>
          <a:stretch/>
        </p:blipFill>
        <p:spPr>
          <a:xfrm>
            <a:off x="2000250" y="2114550"/>
            <a:ext cx="5145476" cy="3712973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AC27AB7D-F683-4657-9D4E-69D9C82555C4}"/>
              </a:ext>
            </a:extLst>
          </p:cNvPr>
          <p:cNvSpPr/>
          <p:nvPr/>
        </p:nvSpPr>
        <p:spPr>
          <a:xfrm>
            <a:off x="1883973" y="1247775"/>
            <a:ext cx="952500" cy="866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E50BACE-8094-4E6F-B9D8-805CF2452E54}"/>
              </a:ext>
            </a:extLst>
          </p:cNvPr>
          <p:cNvSpPr/>
          <p:nvPr/>
        </p:nvSpPr>
        <p:spPr>
          <a:xfrm>
            <a:off x="3094671" y="5969943"/>
            <a:ext cx="2906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Na</a:t>
            </a:r>
            <a:r>
              <a:rPr lang="nl-NL" sz="24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nl-N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(aq</a:t>
            </a:r>
            <a:r>
              <a:rPr lang="nl-NL" dirty="0">
                <a:latin typeface="Arial" panose="020B0604020202020204" pitchFamily="34" charset="0"/>
              </a:rPr>
              <a:t>)     </a:t>
            </a:r>
            <a:r>
              <a:rPr lang="nl-NL" sz="2400" dirty="0">
                <a:latin typeface="Arial" panose="020B0604020202020204" pitchFamily="34" charset="0"/>
              </a:rPr>
              <a:t>+</a:t>
            </a:r>
            <a:r>
              <a:rPr lang="nl-N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nl-NL" sz="2400" b="1" dirty="0">
                <a:solidFill>
                  <a:srgbClr val="00B050"/>
                </a:solidFill>
                <a:latin typeface="Arial" panose="020B0604020202020204" pitchFamily="34" charset="0"/>
              </a:rPr>
              <a:t>Cl</a:t>
            </a:r>
            <a:r>
              <a:rPr lang="nl-NL" sz="2400" b="1" baseline="50000" dirty="0">
                <a:solidFill>
                  <a:srgbClr val="00B050"/>
                </a:solidFill>
                <a:latin typeface="Arial" panose="020B0604020202020204" pitchFamily="34" charset="0"/>
              </a:rPr>
              <a:t>-</a:t>
            </a:r>
            <a:r>
              <a:rPr lang="nl-N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(aq)</a:t>
            </a:r>
            <a:endParaRPr lang="nl-NL" sz="2400" b="1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FDF24A3-14FE-4985-9F00-F4D1BC35E4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87" t="32442" r="52500" b="18520"/>
          <a:stretch/>
        </p:blipFill>
        <p:spPr>
          <a:xfrm>
            <a:off x="1998274" y="2256969"/>
            <a:ext cx="5086984" cy="348080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A515027-3F76-40F0-AA30-4A9AE1169187}"/>
              </a:ext>
            </a:extLst>
          </p:cNvPr>
          <p:cNvSpPr txBox="1"/>
          <p:nvPr/>
        </p:nvSpPr>
        <p:spPr>
          <a:xfrm>
            <a:off x="1065967" y="1105355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</a:rPr>
              <a:t>on</a:t>
            </a:r>
            <a:r>
              <a:rPr lang="nl-NL" sz="2400" dirty="0">
                <a:solidFill>
                  <a:srgbClr val="FF0000"/>
                </a:solidFill>
                <a:latin typeface="Arial" panose="020B0604020202020204" pitchFamily="34" charset="0"/>
              </a:rPr>
              <a:t>verzadigd</a:t>
            </a:r>
            <a:endParaRPr lang="nl-NL" sz="2400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61886AC-34C6-444A-843D-DC79BF2DD815}"/>
              </a:ext>
            </a:extLst>
          </p:cNvPr>
          <p:cNvSpPr/>
          <p:nvPr/>
        </p:nvSpPr>
        <p:spPr>
          <a:xfrm>
            <a:off x="4309554" y="1752372"/>
            <a:ext cx="952500" cy="866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507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4976922-3DAD-4744-9685-6FF2698AFF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40" t="30468" r="52084" b="17222"/>
          <a:stretch/>
        </p:blipFill>
        <p:spPr>
          <a:xfrm>
            <a:off x="2000250" y="2114550"/>
            <a:ext cx="5145476" cy="3712973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AC27AB7D-F683-4657-9D4E-69D9C82555C4}"/>
              </a:ext>
            </a:extLst>
          </p:cNvPr>
          <p:cNvSpPr/>
          <p:nvPr/>
        </p:nvSpPr>
        <p:spPr>
          <a:xfrm>
            <a:off x="1883973" y="1247775"/>
            <a:ext cx="952500" cy="866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E50BACE-8094-4E6F-B9D8-805CF2452E54}"/>
              </a:ext>
            </a:extLst>
          </p:cNvPr>
          <p:cNvSpPr/>
          <p:nvPr/>
        </p:nvSpPr>
        <p:spPr>
          <a:xfrm>
            <a:off x="3094671" y="5969943"/>
            <a:ext cx="2906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Na</a:t>
            </a:r>
            <a:r>
              <a:rPr lang="nl-NL" sz="24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nl-N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(aq</a:t>
            </a:r>
            <a:r>
              <a:rPr lang="nl-NL" dirty="0">
                <a:latin typeface="Arial" panose="020B0604020202020204" pitchFamily="34" charset="0"/>
              </a:rPr>
              <a:t>)     </a:t>
            </a:r>
            <a:r>
              <a:rPr lang="nl-NL" sz="2400" dirty="0">
                <a:latin typeface="Arial" panose="020B0604020202020204" pitchFamily="34" charset="0"/>
              </a:rPr>
              <a:t>+</a:t>
            </a:r>
            <a:r>
              <a:rPr lang="nl-N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nl-NL" sz="2400" b="1" dirty="0">
                <a:solidFill>
                  <a:srgbClr val="00B050"/>
                </a:solidFill>
                <a:latin typeface="Arial" panose="020B0604020202020204" pitchFamily="34" charset="0"/>
              </a:rPr>
              <a:t>Cl</a:t>
            </a:r>
            <a:r>
              <a:rPr lang="nl-NL" sz="2400" b="1" baseline="50000" dirty="0">
                <a:solidFill>
                  <a:srgbClr val="00B050"/>
                </a:solidFill>
                <a:latin typeface="Arial" panose="020B0604020202020204" pitchFamily="34" charset="0"/>
              </a:rPr>
              <a:t>-</a:t>
            </a:r>
            <a:r>
              <a:rPr lang="nl-N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(aq)</a:t>
            </a:r>
            <a:endParaRPr lang="nl-NL" sz="2400" b="1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FDF24A3-14FE-4985-9F00-F4D1BC35E4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87" t="32442" r="52500" b="18520"/>
          <a:stretch/>
        </p:blipFill>
        <p:spPr>
          <a:xfrm>
            <a:off x="1998274" y="2256969"/>
            <a:ext cx="5086984" cy="348080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A515027-3F76-40F0-AA30-4A9AE1169187}"/>
              </a:ext>
            </a:extLst>
          </p:cNvPr>
          <p:cNvSpPr txBox="1"/>
          <p:nvPr/>
        </p:nvSpPr>
        <p:spPr>
          <a:xfrm>
            <a:off x="1065967" y="1105355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</a:rPr>
              <a:t>on</a:t>
            </a:r>
            <a:r>
              <a:rPr lang="nl-NL" sz="2400" dirty="0">
                <a:solidFill>
                  <a:srgbClr val="FF0000"/>
                </a:solidFill>
                <a:latin typeface="Arial" panose="020B0604020202020204" pitchFamily="34" charset="0"/>
              </a:rPr>
              <a:t>verzadigd</a:t>
            </a:r>
            <a:endParaRPr lang="nl-NL" sz="2400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61886AC-34C6-444A-843D-DC79BF2DD815}"/>
              </a:ext>
            </a:extLst>
          </p:cNvPr>
          <p:cNvSpPr/>
          <p:nvPr/>
        </p:nvSpPr>
        <p:spPr>
          <a:xfrm>
            <a:off x="4309554" y="1752372"/>
            <a:ext cx="952500" cy="866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97ED0C20-3F26-D4AD-37FB-D454193E4C58}"/>
              </a:ext>
            </a:extLst>
          </p:cNvPr>
          <p:cNvGrpSpPr/>
          <p:nvPr/>
        </p:nvGrpSpPr>
        <p:grpSpPr>
          <a:xfrm>
            <a:off x="3826271" y="522000"/>
            <a:ext cx="2050654" cy="2913712"/>
            <a:chOff x="3826271" y="522000"/>
            <a:chExt cx="2050654" cy="2913712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87C70881-4520-997F-2B1F-62F41FEE6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670" t="7778" r="62290" b="67251"/>
            <a:stretch/>
          </p:blipFill>
          <p:spPr>
            <a:xfrm>
              <a:off x="4105274" y="522000"/>
              <a:ext cx="1771651" cy="1772475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99102691-E120-8EA1-3C33-FE6D6A3D6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955" t="33008" r="68791" b="54953"/>
            <a:stretch/>
          </p:blipFill>
          <p:spPr>
            <a:xfrm>
              <a:off x="3826271" y="2294475"/>
              <a:ext cx="1164828" cy="866776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D9858316-77F4-F0C3-81F4-3D3036370F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7767" t="45883" r="68170" b="48390"/>
            <a:stretch/>
          </p:blipFill>
          <p:spPr>
            <a:xfrm>
              <a:off x="4526475" y="3029210"/>
              <a:ext cx="512747" cy="4065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852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12438</TotalTime>
  <Words>763</Words>
  <Application>Microsoft Office PowerPoint</Application>
  <PresentationFormat>Diavoorstelling (4:3)</PresentationFormat>
  <Paragraphs>170</Paragraphs>
  <Slides>65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65</vt:i4>
      </vt:variant>
    </vt:vector>
  </HeadingPairs>
  <TitlesOfParts>
    <vt:vector size="70" baseType="lpstr">
      <vt:lpstr>Arial</vt:lpstr>
      <vt:lpstr>Calibri</vt:lpstr>
      <vt:lpstr>Calibri Light</vt:lpstr>
      <vt:lpstr>Cambria Math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Boddeke</dc:creator>
  <cp:lastModifiedBy>Paul Boddeke</cp:lastModifiedBy>
  <cp:revision>121</cp:revision>
  <dcterms:created xsi:type="dcterms:W3CDTF">2016-04-25T08:27:36Z</dcterms:created>
  <dcterms:modified xsi:type="dcterms:W3CDTF">2023-02-13T13:45:17Z</dcterms:modified>
</cp:coreProperties>
</file>